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4"/>
    <p:sldMasterId id="2147483773" r:id="rId5"/>
  </p:sldMasterIdLst>
  <p:notesMasterIdLst>
    <p:notesMasterId r:id="rId27"/>
  </p:notesMasterIdLst>
  <p:handoutMasterIdLst>
    <p:handoutMasterId r:id="rId28"/>
  </p:handoutMasterIdLst>
  <p:sldIdLst>
    <p:sldId id="321" r:id="rId6"/>
    <p:sldId id="328" r:id="rId7"/>
    <p:sldId id="369" r:id="rId8"/>
    <p:sldId id="354" r:id="rId9"/>
    <p:sldId id="355" r:id="rId10"/>
    <p:sldId id="356" r:id="rId11"/>
    <p:sldId id="350" r:id="rId12"/>
    <p:sldId id="357" r:id="rId13"/>
    <p:sldId id="358" r:id="rId14"/>
    <p:sldId id="359" r:id="rId15"/>
    <p:sldId id="360" r:id="rId16"/>
    <p:sldId id="361" r:id="rId17"/>
    <p:sldId id="362" r:id="rId18"/>
    <p:sldId id="363" r:id="rId19"/>
    <p:sldId id="364" r:id="rId20"/>
    <p:sldId id="365" r:id="rId21"/>
    <p:sldId id="366" r:id="rId22"/>
    <p:sldId id="367" r:id="rId23"/>
    <p:sldId id="348" r:id="rId24"/>
    <p:sldId id="368" r:id="rId25"/>
    <p:sldId id="34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8"/>
    <a:srgbClr val="D0D0D8"/>
    <a:srgbClr val="434363"/>
    <a:srgbClr val="72728A"/>
    <a:srgbClr val="A1A1B1"/>
    <a:srgbClr val="CCCCCC"/>
    <a:srgbClr val="FFFFFF"/>
    <a:srgbClr val="AAAAAA"/>
    <a:srgbClr val="000000"/>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39107-2F1C-4A1B-998C-EE3F63E21104}" v="7" dt="2023-10-16T08:18:51.76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89624" autoAdjust="0"/>
  </p:normalViewPr>
  <p:slideViewPr>
    <p:cSldViewPr snapToGrid="0" showGuides="1">
      <p:cViewPr varScale="1">
        <p:scale>
          <a:sx n="113" d="100"/>
          <a:sy n="113" d="100"/>
        </p:scale>
        <p:origin x="54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øgvad Mølhave" userId="e5ea253a-9656-42f5-ada4-f44e13dba52d" providerId="ADAL" clId="{BD139107-2F1C-4A1B-998C-EE3F63E21104}"/>
    <pc:docChg chg="undo custSel addSld delSld modSld">
      <pc:chgData name="Caroline Bøgvad Mølhave" userId="e5ea253a-9656-42f5-ada4-f44e13dba52d" providerId="ADAL" clId="{BD139107-2F1C-4A1B-998C-EE3F63E21104}" dt="2023-10-16T11:33:11.004" v="1089" actId="20577"/>
      <pc:docMkLst>
        <pc:docMk/>
      </pc:docMkLst>
      <pc:sldChg chg="modSp mod">
        <pc:chgData name="Caroline Bøgvad Mølhave" userId="e5ea253a-9656-42f5-ada4-f44e13dba52d" providerId="ADAL" clId="{BD139107-2F1C-4A1B-998C-EE3F63E21104}" dt="2023-10-16T11:33:11.004" v="1089" actId="20577"/>
        <pc:sldMkLst>
          <pc:docMk/>
          <pc:sldMk cId="3867938194" sldId="321"/>
        </pc:sldMkLst>
        <pc:spChg chg="mod">
          <ac:chgData name="Caroline Bøgvad Mølhave" userId="e5ea253a-9656-42f5-ada4-f44e13dba52d" providerId="ADAL" clId="{BD139107-2F1C-4A1B-998C-EE3F63E21104}" dt="2023-10-16T11:33:11.004" v="1089" actId="20577"/>
          <ac:spMkLst>
            <pc:docMk/>
            <pc:sldMk cId="3867938194" sldId="321"/>
            <ac:spMk id="6" creationId="{3BD49568-3FB1-401B-9F21-6EEC98BDEFD5}"/>
          </ac:spMkLst>
        </pc:spChg>
        <pc:spChg chg="mod">
          <ac:chgData name="Caroline Bøgvad Mølhave" userId="e5ea253a-9656-42f5-ada4-f44e13dba52d" providerId="ADAL" clId="{BD139107-2F1C-4A1B-998C-EE3F63E21104}" dt="2023-10-16T08:11:19.498" v="47" actId="20577"/>
          <ac:spMkLst>
            <pc:docMk/>
            <pc:sldMk cId="3867938194" sldId="321"/>
            <ac:spMk id="8" creationId="{39F7BC40-EAF3-4F71-AFD1-6960E8AF1059}"/>
          </ac:spMkLst>
        </pc:spChg>
        <pc:spChg chg="mod">
          <ac:chgData name="Caroline Bøgvad Mølhave" userId="e5ea253a-9656-42f5-ada4-f44e13dba52d" providerId="ADAL" clId="{BD139107-2F1C-4A1B-998C-EE3F63E21104}" dt="2023-10-16T08:11:26.850" v="55" actId="20577"/>
          <ac:spMkLst>
            <pc:docMk/>
            <pc:sldMk cId="3867938194" sldId="321"/>
            <ac:spMk id="16" creationId="{3EC0DCFC-FAB7-770C-6E44-75B101770C1D}"/>
          </ac:spMkLst>
        </pc:spChg>
      </pc:sldChg>
      <pc:sldChg chg="addSp delSp modSp mod">
        <pc:chgData name="Caroline Bøgvad Mølhave" userId="e5ea253a-9656-42f5-ada4-f44e13dba52d" providerId="ADAL" clId="{BD139107-2F1C-4A1B-998C-EE3F63E21104}" dt="2023-10-16T08:13:49.245" v="189" actId="1076"/>
        <pc:sldMkLst>
          <pc:docMk/>
          <pc:sldMk cId="2827464338" sldId="328"/>
        </pc:sldMkLst>
        <pc:spChg chg="mod">
          <ac:chgData name="Caroline Bøgvad Mølhave" userId="e5ea253a-9656-42f5-ada4-f44e13dba52d" providerId="ADAL" clId="{BD139107-2F1C-4A1B-998C-EE3F63E21104}" dt="2023-10-16T08:13:10.510" v="184" actId="14100"/>
          <ac:spMkLst>
            <pc:docMk/>
            <pc:sldMk cId="2827464338" sldId="328"/>
            <ac:spMk id="12" creationId="{85E2E9A3-0F14-4035-32DA-2C91C02B085D}"/>
          </ac:spMkLst>
        </pc:spChg>
        <pc:picChg chg="add mod">
          <ac:chgData name="Caroline Bøgvad Mølhave" userId="e5ea253a-9656-42f5-ada4-f44e13dba52d" providerId="ADAL" clId="{BD139107-2F1C-4A1B-998C-EE3F63E21104}" dt="2023-10-16T08:13:49.245" v="189" actId="1076"/>
          <ac:picMkLst>
            <pc:docMk/>
            <pc:sldMk cId="2827464338" sldId="328"/>
            <ac:picMk id="3" creationId="{5986AA89-4C24-EBB7-F8D1-7699D8DF737B}"/>
          </ac:picMkLst>
        </pc:picChg>
        <pc:picChg chg="del mod">
          <ac:chgData name="Caroline Bøgvad Mølhave" userId="e5ea253a-9656-42f5-ada4-f44e13dba52d" providerId="ADAL" clId="{BD139107-2F1C-4A1B-998C-EE3F63E21104}" dt="2023-10-16T08:12:39.375" v="160" actId="478"/>
          <ac:picMkLst>
            <pc:docMk/>
            <pc:sldMk cId="2827464338" sldId="328"/>
            <ac:picMk id="5" creationId="{DEAC665B-B870-18E3-B4DD-4B949B6A92E9}"/>
          </ac:picMkLst>
        </pc:picChg>
      </pc:sldChg>
      <pc:sldChg chg="modSp del mod">
        <pc:chgData name="Caroline Bøgvad Mølhave" userId="e5ea253a-9656-42f5-ada4-f44e13dba52d" providerId="ADAL" clId="{BD139107-2F1C-4A1B-998C-EE3F63E21104}" dt="2023-10-16T08:16:38.034" v="308" actId="47"/>
        <pc:sldMkLst>
          <pc:docMk/>
          <pc:sldMk cId="3248973502" sldId="332"/>
        </pc:sldMkLst>
        <pc:spChg chg="mod">
          <ac:chgData name="Caroline Bøgvad Mølhave" userId="e5ea253a-9656-42f5-ada4-f44e13dba52d" providerId="ADAL" clId="{BD139107-2F1C-4A1B-998C-EE3F63E21104}" dt="2023-10-16T08:15:33.548" v="286" actId="14100"/>
          <ac:spMkLst>
            <pc:docMk/>
            <pc:sldMk cId="3248973502" sldId="332"/>
            <ac:spMk id="9" creationId="{12CAEEF2-C10D-2D4C-AFD8-047C464D55D4}"/>
          </ac:spMkLst>
        </pc:spChg>
      </pc:sldChg>
      <pc:sldChg chg="addSp delSp modSp mod">
        <pc:chgData name="Caroline Bøgvad Mølhave" userId="e5ea253a-9656-42f5-ada4-f44e13dba52d" providerId="ADAL" clId="{BD139107-2F1C-4A1B-998C-EE3F63E21104}" dt="2023-10-16T08:58:33.868" v="1067" actId="20577"/>
        <pc:sldMkLst>
          <pc:docMk/>
          <pc:sldMk cId="1963370816" sldId="348"/>
        </pc:sldMkLst>
        <pc:spChg chg="mod">
          <ac:chgData name="Caroline Bøgvad Mølhave" userId="e5ea253a-9656-42f5-ada4-f44e13dba52d" providerId="ADAL" clId="{BD139107-2F1C-4A1B-998C-EE3F63E21104}" dt="2023-10-16T08:58:33.868" v="1067" actId="20577"/>
          <ac:spMkLst>
            <pc:docMk/>
            <pc:sldMk cId="1963370816" sldId="348"/>
            <ac:spMk id="9" creationId="{12CAEEF2-C10D-2D4C-AFD8-047C464D55D4}"/>
          </ac:spMkLst>
        </pc:spChg>
        <pc:picChg chg="add mod">
          <ac:chgData name="Caroline Bøgvad Mølhave" userId="e5ea253a-9656-42f5-ada4-f44e13dba52d" providerId="ADAL" clId="{BD139107-2F1C-4A1B-998C-EE3F63E21104}" dt="2023-10-16T08:52:20.321" v="819" actId="1076"/>
          <ac:picMkLst>
            <pc:docMk/>
            <pc:sldMk cId="1963370816" sldId="348"/>
            <ac:picMk id="3" creationId="{F70262F7-CA84-FC26-9015-78756834C92F}"/>
          </ac:picMkLst>
        </pc:picChg>
        <pc:picChg chg="del">
          <ac:chgData name="Caroline Bøgvad Mølhave" userId="e5ea253a-9656-42f5-ada4-f44e13dba52d" providerId="ADAL" clId="{BD139107-2F1C-4A1B-998C-EE3F63E21104}" dt="2023-10-16T08:52:03.282" v="817" actId="478"/>
          <ac:picMkLst>
            <pc:docMk/>
            <pc:sldMk cId="1963370816" sldId="348"/>
            <ac:picMk id="5" creationId="{DC831F5D-14D6-E619-C834-A1F771B950E4}"/>
          </ac:picMkLst>
        </pc:picChg>
      </pc:sldChg>
      <pc:sldChg chg="modSp mod">
        <pc:chgData name="Caroline Bøgvad Mølhave" userId="e5ea253a-9656-42f5-ada4-f44e13dba52d" providerId="ADAL" clId="{BD139107-2F1C-4A1B-998C-EE3F63E21104}" dt="2023-10-16T08:54:37.131" v="1044" actId="20577"/>
        <pc:sldMkLst>
          <pc:docMk/>
          <pc:sldMk cId="3231479209" sldId="349"/>
        </pc:sldMkLst>
        <pc:spChg chg="mod">
          <ac:chgData name="Caroline Bøgvad Mølhave" userId="e5ea253a-9656-42f5-ada4-f44e13dba52d" providerId="ADAL" clId="{BD139107-2F1C-4A1B-998C-EE3F63E21104}" dt="2023-10-16T08:36:16.328" v="666" actId="14100"/>
          <ac:spMkLst>
            <pc:docMk/>
            <pc:sldMk cId="3231479209" sldId="349"/>
            <ac:spMk id="11" creationId="{C3A3A1C1-EBD6-FA05-A5BC-D16A35063580}"/>
          </ac:spMkLst>
        </pc:spChg>
        <pc:spChg chg="mod">
          <ac:chgData name="Caroline Bøgvad Mølhave" userId="e5ea253a-9656-42f5-ada4-f44e13dba52d" providerId="ADAL" clId="{BD139107-2F1C-4A1B-998C-EE3F63E21104}" dt="2023-10-16T08:54:37.131" v="1044" actId="20577"/>
          <ac:spMkLst>
            <pc:docMk/>
            <pc:sldMk cId="3231479209" sldId="349"/>
            <ac:spMk id="12" creationId="{85E2E9A3-0F14-4035-32DA-2C91C02B085D}"/>
          </ac:spMkLst>
        </pc:spChg>
      </pc:sldChg>
      <pc:sldChg chg="modSp mod">
        <pc:chgData name="Caroline Bøgvad Mølhave" userId="e5ea253a-9656-42f5-ada4-f44e13dba52d" providerId="ADAL" clId="{BD139107-2F1C-4A1B-998C-EE3F63E21104}" dt="2023-10-16T08:37:41.599" v="713" actId="113"/>
        <pc:sldMkLst>
          <pc:docMk/>
          <pc:sldMk cId="2609618767" sldId="350"/>
        </pc:sldMkLst>
        <pc:spChg chg="mod">
          <ac:chgData name="Caroline Bøgvad Mølhave" userId="e5ea253a-9656-42f5-ada4-f44e13dba52d" providerId="ADAL" clId="{BD139107-2F1C-4A1B-998C-EE3F63E21104}" dt="2023-10-16T08:37:41.599" v="713" actId="113"/>
          <ac:spMkLst>
            <pc:docMk/>
            <pc:sldMk cId="2609618767" sldId="350"/>
            <ac:spMk id="2" creationId="{C2DDAA2C-2B32-D7CF-FB93-119F0DE1BA24}"/>
          </ac:spMkLst>
        </pc:spChg>
      </pc:sldChg>
      <pc:sldChg chg="addSp delSp modSp mod">
        <pc:chgData name="Caroline Bøgvad Mølhave" userId="e5ea253a-9656-42f5-ada4-f44e13dba52d" providerId="ADAL" clId="{BD139107-2F1C-4A1B-998C-EE3F63E21104}" dt="2023-10-16T08:55:57.607" v="1066" actId="1076"/>
        <pc:sldMkLst>
          <pc:docMk/>
          <pc:sldMk cId="3488365680" sldId="354"/>
        </pc:sldMkLst>
        <pc:spChg chg="mod">
          <ac:chgData name="Caroline Bøgvad Mølhave" userId="e5ea253a-9656-42f5-ada4-f44e13dba52d" providerId="ADAL" clId="{BD139107-2F1C-4A1B-998C-EE3F63E21104}" dt="2023-10-16T08:23:56.887" v="602" actId="14100"/>
          <ac:spMkLst>
            <pc:docMk/>
            <pc:sldMk cId="3488365680" sldId="354"/>
            <ac:spMk id="9" creationId="{12CAEEF2-C10D-2D4C-AFD8-047C464D55D4}"/>
          </ac:spMkLst>
        </pc:spChg>
        <pc:picChg chg="del">
          <ac:chgData name="Caroline Bøgvad Mølhave" userId="e5ea253a-9656-42f5-ada4-f44e13dba52d" providerId="ADAL" clId="{BD139107-2F1C-4A1B-998C-EE3F63E21104}" dt="2023-10-16T08:19:17.806" v="368" actId="478"/>
          <ac:picMkLst>
            <pc:docMk/>
            <pc:sldMk cId="3488365680" sldId="354"/>
            <ac:picMk id="3" creationId="{335B4303-253F-8D1E-01E2-B1A902827D39}"/>
          </ac:picMkLst>
        </pc:picChg>
        <pc:picChg chg="add mod">
          <ac:chgData name="Caroline Bøgvad Mølhave" userId="e5ea253a-9656-42f5-ada4-f44e13dba52d" providerId="ADAL" clId="{BD139107-2F1C-4A1B-998C-EE3F63E21104}" dt="2023-10-16T08:55:57.607" v="1066" actId="1076"/>
          <ac:picMkLst>
            <pc:docMk/>
            <pc:sldMk cId="3488365680" sldId="354"/>
            <ac:picMk id="5" creationId="{0D059CC0-BF75-E193-0829-CEA2D7206530}"/>
          </ac:picMkLst>
        </pc:picChg>
      </pc:sldChg>
      <pc:sldChg chg="addSp delSp modSp mod">
        <pc:chgData name="Caroline Bøgvad Mølhave" userId="e5ea253a-9656-42f5-ada4-f44e13dba52d" providerId="ADAL" clId="{BD139107-2F1C-4A1B-998C-EE3F63E21104}" dt="2023-10-16T08:31:39.703" v="629" actId="1076"/>
        <pc:sldMkLst>
          <pc:docMk/>
          <pc:sldMk cId="2339019230" sldId="355"/>
        </pc:sldMkLst>
        <pc:picChg chg="add mod">
          <ac:chgData name="Caroline Bøgvad Mølhave" userId="e5ea253a-9656-42f5-ada4-f44e13dba52d" providerId="ADAL" clId="{BD139107-2F1C-4A1B-998C-EE3F63E21104}" dt="2023-10-16T08:31:39.703" v="629" actId="1076"/>
          <ac:picMkLst>
            <pc:docMk/>
            <pc:sldMk cId="2339019230" sldId="355"/>
            <ac:picMk id="3" creationId="{719432B9-E03B-0FD6-3A56-25E8B3225E85}"/>
          </ac:picMkLst>
        </pc:picChg>
        <pc:picChg chg="del">
          <ac:chgData name="Caroline Bøgvad Mølhave" userId="e5ea253a-9656-42f5-ada4-f44e13dba52d" providerId="ADAL" clId="{BD139107-2F1C-4A1B-998C-EE3F63E21104}" dt="2023-10-16T08:24:02.416" v="603" actId="478"/>
          <ac:picMkLst>
            <pc:docMk/>
            <pc:sldMk cId="2339019230" sldId="355"/>
            <ac:picMk id="5" creationId="{1177820C-4E80-081F-722D-59D8D5BCE332}"/>
          </ac:picMkLst>
        </pc:picChg>
      </pc:sldChg>
      <pc:sldChg chg="addSp delSp modSp mod">
        <pc:chgData name="Caroline Bøgvad Mølhave" userId="e5ea253a-9656-42f5-ada4-f44e13dba52d" providerId="ADAL" clId="{BD139107-2F1C-4A1B-998C-EE3F63E21104}" dt="2023-10-16T08:31:07.169" v="627" actId="1076"/>
        <pc:sldMkLst>
          <pc:docMk/>
          <pc:sldMk cId="3920344669" sldId="356"/>
        </pc:sldMkLst>
        <pc:picChg chg="add mod">
          <ac:chgData name="Caroline Bøgvad Mølhave" userId="e5ea253a-9656-42f5-ada4-f44e13dba52d" providerId="ADAL" clId="{BD139107-2F1C-4A1B-998C-EE3F63E21104}" dt="2023-10-16T08:31:07.169" v="627" actId="1076"/>
          <ac:picMkLst>
            <pc:docMk/>
            <pc:sldMk cId="3920344669" sldId="356"/>
            <ac:picMk id="3" creationId="{2A57B7E6-F5F0-6874-DD12-F524871C66AC}"/>
          </ac:picMkLst>
        </pc:picChg>
        <pc:picChg chg="del">
          <ac:chgData name="Caroline Bøgvad Mølhave" userId="e5ea253a-9656-42f5-ada4-f44e13dba52d" providerId="ADAL" clId="{BD139107-2F1C-4A1B-998C-EE3F63E21104}" dt="2023-10-16T08:25:08.450" v="625" actId="478"/>
          <ac:picMkLst>
            <pc:docMk/>
            <pc:sldMk cId="3920344669" sldId="356"/>
            <ac:picMk id="7" creationId="{8A5928DB-2370-D344-5496-A37EB3CA0AD5}"/>
          </ac:picMkLst>
        </pc:picChg>
      </pc:sldChg>
      <pc:sldChg chg="addSp delSp modSp mod">
        <pc:chgData name="Caroline Bøgvad Mølhave" userId="e5ea253a-9656-42f5-ada4-f44e13dba52d" providerId="ADAL" clId="{BD139107-2F1C-4A1B-998C-EE3F63E21104}" dt="2023-10-16T08:39:09.553" v="747" actId="1076"/>
        <pc:sldMkLst>
          <pc:docMk/>
          <pc:sldMk cId="1879617257" sldId="357"/>
        </pc:sldMkLst>
        <pc:picChg chg="add mod">
          <ac:chgData name="Caroline Bøgvad Mølhave" userId="e5ea253a-9656-42f5-ada4-f44e13dba52d" providerId="ADAL" clId="{BD139107-2F1C-4A1B-998C-EE3F63E21104}" dt="2023-10-16T08:39:09.553" v="747" actId="1076"/>
          <ac:picMkLst>
            <pc:docMk/>
            <pc:sldMk cId="1879617257" sldId="357"/>
            <ac:picMk id="3" creationId="{42607346-DEFA-22A8-7A2C-91AAFE85D3F4}"/>
          </ac:picMkLst>
        </pc:picChg>
        <pc:picChg chg="del">
          <ac:chgData name="Caroline Bøgvad Mølhave" userId="e5ea253a-9656-42f5-ada4-f44e13dba52d" providerId="ADAL" clId="{BD139107-2F1C-4A1B-998C-EE3F63E21104}" dt="2023-10-16T08:38:44.757" v="743" actId="478"/>
          <ac:picMkLst>
            <pc:docMk/>
            <pc:sldMk cId="1879617257" sldId="357"/>
            <ac:picMk id="9" creationId="{54AB300C-F7D9-2F82-3CBD-F05B241FB0BA}"/>
          </ac:picMkLst>
        </pc:picChg>
      </pc:sldChg>
      <pc:sldChg chg="addSp delSp modSp mod">
        <pc:chgData name="Caroline Bøgvad Mølhave" userId="e5ea253a-9656-42f5-ada4-f44e13dba52d" providerId="ADAL" clId="{BD139107-2F1C-4A1B-998C-EE3F63E21104}" dt="2023-10-16T08:40:03.479" v="751" actId="1076"/>
        <pc:sldMkLst>
          <pc:docMk/>
          <pc:sldMk cId="1533577897" sldId="358"/>
        </pc:sldMkLst>
        <pc:picChg chg="add mod">
          <ac:chgData name="Caroline Bøgvad Mølhave" userId="e5ea253a-9656-42f5-ada4-f44e13dba52d" providerId="ADAL" clId="{BD139107-2F1C-4A1B-998C-EE3F63E21104}" dt="2023-10-16T08:40:03.479" v="751" actId="1076"/>
          <ac:picMkLst>
            <pc:docMk/>
            <pc:sldMk cId="1533577897" sldId="358"/>
            <ac:picMk id="3" creationId="{B668C9CC-5C82-C34C-3BF6-F8F25A64381F}"/>
          </ac:picMkLst>
        </pc:picChg>
        <pc:picChg chg="del">
          <ac:chgData name="Caroline Bøgvad Mølhave" userId="e5ea253a-9656-42f5-ada4-f44e13dba52d" providerId="ADAL" clId="{BD139107-2F1C-4A1B-998C-EE3F63E21104}" dt="2023-10-16T08:39:45.620" v="748" actId="478"/>
          <ac:picMkLst>
            <pc:docMk/>
            <pc:sldMk cId="1533577897" sldId="358"/>
            <ac:picMk id="6" creationId="{5EF0FED2-CDB8-F6DC-DD20-DD09239AD5A1}"/>
          </ac:picMkLst>
        </pc:picChg>
      </pc:sldChg>
      <pc:sldChg chg="addSp delSp modSp mod">
        <pc:chgData name="Caroline Bøgvad Mølhave" userId="e5ea253a-9656-42f5-ada4-f44e13dba52d" providerId="ADAL" clId="{BD139107-2F1C-4A1B-998C-EE3F63E21104}" dt="2023-10-16T08:40:46.640" v="756" actId="1076"/>
        <pc:sldMkLst>
          <pc:docMk/>
          <pc:sldMk cId="426490847" sldId="359"/>
        </pc:sldMkLst>
        <pc:picChg chg="add mod">
          <ac:chgData name="Caroline Bøgvad Mølhave" userId="e5ea253a-9656-42f5-ada4-f44e13dba52d" providerId="ADAL" clId="{BD139107-2F1C-4A1B-998C-EE3F63E21104}" dt="2023-10-16T08:40:46.640" v="756" actId="1076"/>
          <ac:picMkLst>
            <pc:docMk/>
            <pc:sldMk cId="426490847" sldId="359"/>
            <ac:picMk id="3" creationId="{2703CD57-F1E1-8322-8366-6992596E1F59}"/>
          </ac:picMkLst>
        </pc:picChg>
        <pc:picChg chg="del">
          <ac:chgData name="Caroline Bøgvad Mølhave" userId="e5ea253a-9656-42f5-ada4-f44e13dba52d" providerId="ADAL" clId="{BD139107-2F1C-4A1B-998C-EE3F63E21104}" dt="2023-10-16T08:40:27.230" v="752" actId="478"/>
          <ac:picMkLst>
            <pc:docMk/>
            <pc:sldMk cId="426490847" sldId="359"/>
            <ac:picMk id="6" creationId="{624EE6F3-BBC6-3ECA-0C5C-BD7E25BC4E5A}"/>
          </ac:picMkLst>
        </pc:picChg>
      </pc:sldChg>
      <pc:sldChg chg="modSp mod">
        <pc:chgData name="Caroline Bøgvad Mølhave" userId="e5ea253a-9656-42f5-ada4-f44e13dba52d" providerId="ADAL" clId="{BD139107-2F1C-4A1B-998C-EE3F63E21104}" dt="2023-10-16T08:37:52.601" v="715" actId="20577"/>
        <pc:sldMkLst>
          <pc:docMk/>
          <pc:sldMk cId="2677296823" sldId="360"/>
        </pc:sldMkLst>
        <pc:spChg chg="mod">
          <ac:chgData name="Caroline Bøgvad Mølhave" userId="e5ea253a-9656-42f5-ada4-f44e13dba52d" providerId="ADAL" clId="{BD139107-2F1C-4A1B-998C-EE3F63E21104}" dt="2023-10-16T08:37:52.601" v="715" actId="20577"/>
          <ac:spMkLst>
            <pc:docMk/>
            <pc:sldMk cId="2677296823" sldId="360"/>
            <ac:spMk id="2" creationId="{C2DDAA2C-2B32-D7CF-FB93-119F0DE1BA24}"/>
          </ac:spMkLst>
        </pc:spChg>
      </pc:sldChg>
      <pc:sldChg chg="addSp delSp modSp mod">
        <pc:chgData name="Caroline Bøgvad Mølhave" userId="e5ea253a-9656-42f5-ada4-f44e13dba52d" providerId="ADAL" clId="{BD139107-2F1C-4A1B-998C-EE3F63E21104}" dt="2023-10-16T08:46:47.195" v="770" actId="14100"/>
        <pc:sldMkLst>
          <pc:docMk/>
          <pc:sldMk cId="4184191872" sldId="361"/>
        </pc:sldMkLst>
        <pc:picChg chg="del">
          <ac:chgData name="Caroline Bøgvad Mølhave" userId="e5ea253a-9656-42f5-ada4-f44e13dba52d" providerId="ADAL" clId="{BD139107-2F1C-4A1B-998C-EE3F63E21104}" dt="2023-10-16T08:41:19.733" v="757" actId="478"/>
          <ac:picMkLst>
            <pc:docMk/>
            <pc:sldMk cId="4184191872" sldId="361"/>
            <ac:picMk id="3" creationId="{76293D7E-E341-DB43-7C4D-441AD41AD5BA}"/>
          </ac:picMkLst>
        </pc:picChg>
        <pc:picChg chg="add mod">
          <ac:chgData name="Caroline Bøgvad Mølhave" userId="e5ea253a-9656-42f5-ada4-f44e13dba52d" providerId="ADAL" clId="{BD139107-2F1C-4A1B-998C-EE3F63E21104}" dt="2023-10-16T08:46:47.195" v="770" actId="14100"/>
          <ac:picMkLst>
            <pc:docMk/>
            <pc:sldMk cId="4184191872" sldId="361"/>
            <ac:picMk id="5" creationId="{522DD85A-B3B7-2066-213A-3F736F8D4B70}"/>
          </ac:picMkLst>
        </pc:picChg>
      </pc:sldChg>
      <pc:sldChg chg="addSp delSp modSp mod">
        <pc:chgData name="Caroline Bøgvad Mølhave" userId="e5ea253a-9656-42f5-ada4-f44e13dba52d" providerId="ADAL" clId="{BD139107-2F1C-4A1B-998C-EE3F63E21104}" dt="2023-10-16T08:46:42.336" v="768" actId="1076"/>
        <pc:sldMkLst>
          <pc:docMk/>
          <pc:sldMk cId="659560187" sldId="362"/>
        </pc:sldMkLst>
        <pc:picChg chg="add mod">
          <ac:chgData name="Caroline Bøgvad Mølhave" userId="e5ea253a-9656-42f5-ada4-f44e13dba52d" providerId="ADAL" clId="{BD139107-2F1C-4A1B-998C-EE3F63E21104}" dt="2023-10-16T08:46:42.336" v="768" actId="1076"/>
          <ac:picMkLst>
            <pc:docMk/>
            <pc:sldMk cId="659560187" sldId="362"/>
            <ac:picMk id="3" creationId="{9E4BF712-D9A3-C21E-6D9A-F9B4D2F4412B}"/>
          </ac:picMkLst>
        </pc:picChg>
        <pc:picChg chg="del">
          <ac:chgData name="Caroline Bøgvad Mølhave" userId="e5ea253a-9656-42f5-ada4-f44e13dba52d" providerId="ADAL" clId="{BD139107-2F1C-4A1B-998C-EE3F63E21104}" dt="2023-10-16T08:42:11.312" v="761" actId="478"/>
          <ac:picMkLst>
            <pc:docMk/>
            <pc:sldMk cId="659560187" sldId="362"/>
            <ac:picMk id="12" creationId="{D9834ED0-F518-3AA0-1199-A8D45D8DCE2A}"/>
          </ac:picMkLst>
        </pc:picChg>
      </pc:sldChg>
      <pc:sldChg chg="addSp delSp modSp mod">
        <pc:chgData name="Caroline Bøgvad Mølhave" userId="e5ea253a-9656-42f5-ada4-f44e13dba52d" providerId="ADAL" clId="{BD139107-2F1C-4A1B-998C-EE3F63E21104}" dt="2023-10-16T08:47:24.250" v="775" actId="1076"/>
        <pc:sldMkLst>
          <pc:docMk/>
          <pc:sldMk cId="2140179555" sldId="363"/>
        </pc:sldMkLst>
        <pc:picChg chg="add mod">
          <ac:chgData name="Caroline Bøgvad Mølhave" userId="e5ea253a-9656-42f5-ada4-f44e13dba52d" providerId="ADAL" clId="{BD139107-2F1C-4A1B-998C-EE3F63E21104}" dt="2023-10-16T08:47:24.250" v="775" actId="1076"/>
          <ac:picMkLst>
            <pc:docMk/>
            <pc:sldMk cId="2140179555" sldId="363"/>
            <ac:picMk id="3" creationId="{AAACBA16-69A3-6291-EEA7-E4420E11FC06}"/>
          </ac:picMkLst>
        </pc:picChg>
        <pc:picChg chg="del">
          <ac:chgData name="Caroline Bøgvad Mølhave" userId="e5ea253a-9656-42f5-ada4-f44e13dba52d" providerId="ADAL" clId="{BD139107-2F1C-4A1B-998C-EE3F63E21104}" dt="2023-10-16T08:47:16.244" v="771" actId="478"/>
          <ac:picMkLst>
            <pc:docMk/>
            <pc:sldMk cId="2140179555" sldId="363"/>
            <ac:picMk id="13" creationId="{C697DB4A-7ACC-88AB-8763-F6A3E8C9EFA8}"/>
          </ac:picMkLst>
        </pc:picChg>
      </pc:sldChg>
      <pc:sldChg chg="addSp delSp modSp mod">
        <pc:chgData name="Caroline Bøgvad Mølhave" userId="e5ea253a-9656-42f5-ada4-f44e13dba52d" providerId="ADAL" clId="{BD139107-2F1C-4A1B-998C-EE3F63E21104}" dt="2023-10-16T08:48:48.806" v="804" actId="1076"/>
        <pc:sldMkLst>
          <pc:docMk/>
          <pc:sldMk cId="31444235" sldId="364"/>
        </pc:sldMkLst>
        <pc:spChg chg="mod">
          <ac:chgData name="Caroline Bøgvad Mølhave" userId="e5ea253a-9656-42f5-ada4-f44e13dba52d" providerId="ADAL" clId="{BD139107-2F1C-4A1B-998C-EE3F63E21104}" dt="2023-10-16T08:48:45.408" v="803" actId="1076"/>
          <ac:spMkLst>
            <pc:docMk/>
            <pc:sldMk cId="31444235" sldId="364"/>
            <ac:spMk id="7" creationId="{9F78E32E-FC09-C16B-8A87-7D38769066A2}"/>
          </ac:spMkLst>
        </pc:spChg>
        <pc:spChg chg="mod">
          <ac:chgData name="Caroline Bøgvad Mølhave" userId="e5ea253a-9656-42f5-ada4-f44e13dba52d" providerId="ADAL" clId="{BD139107-2F1C-4A1B-998C-EE3F63E21104}" dt="2023-10-16T08:47:35.505" v="777" actId="14100"/>
          <ac:spMkLst>
            <pc:docMk/>
            <pc:sldMk cId="31444235" sldId="364"/>
            <ac:spMk id="8" creationId="{088D2801-255F-BA78-6F7F-D25661C15F4A}"/>
          </ac:spMkLst>
        </pc:spChg>
        <pc:picChg chg="del">
          <ac:chgData name="Caroline Bøgvad Mølhave" userId="e5ea253a-9656-42f5-ada4-f44e13dba52d" providerId="ADAL" clId="{BD139107-2F1C-4A1B-998C-EE3F63E21104}" dt="2023-10-16T08:47:32.633" v="776" actId="478"/>
          <ac:picMkLst>
            <pc:docMk/>
            <pc:sldMk cId="31444235" sldId="364"/>
            <ac:picMk id="3" creationId="{2EBD0661-F95E-6286-BE2C-A186E2DA2CCC}"/>
          </ac:picMkLst>
        </pc:picChg>
        <pc:picChg chg="mod">
          <ac:chgData name="Caroline Bøgvad Mølhave" userId="e5ea253a-9656-42f5-ada4-f44e13dba52d" providerId="ADAL" clId="{BD139107-2F1C-4A1B-998C-EE3F63E21104}" dt="2023-10-16T08:48:48.806" v="804" actId="1076"/>
          <ac:picMkLst>
            <pc:docMk/>
            <pc:sldMk cId="31444235" sldId="364"/>
            <ac:picMk id="5" creationId="{2F129A83-AC7C-A266-EEE0-4A554EAA7FE7}"/>
          </ac:picMkLst>
        </pc:picChg>
        <pc:picChg chg="add mod modCrop">
          <ac:chgData name="Caroline Bøgvad Mølhave" userId="e5ea253a-9656-42f5-ada4-f44e13dba52d" providerId="ADAL" clId="{BD139107-2F1C-4A1B-998C-EE3F63E21104}" dt="2023-10-16T08:48:19.482" v="802" actId="1038"/>
          <ac:picMkLst>
            <pc:docMk/>
            <pc:sldMk cId="31444235" sldId="364"/>
            <ac:picMk id="6" creationId="{253F9931-A30D-79EF-7A35-AA73948B5CD3}"/>
          </ac:picMkLst>
        </pc:picChg>
      </pc:sldChg>
      <pc:sldChg chg="modSp mod">
        <pc:chgData name="Caroline Bøgvad Mølhave" userId="e5ea253a-9656-42f5-ada4-f44e13dba52d" providerId="ADAL" clId="{BD139107-2F1C-4A1B-998C-EE3F63E21104}" dt="2023-10-16T08:38:17.293" v="742" actId="1036"/>
        <pc:sldMkLst>
          <pc:docMk/>
          <pc:sldMk cId="4084648648" sldId="365"/>
        </pc:sldMkLst>
        <pc:spChg chg="mod">
          <ac:chgData name="Caroline Bøgvad Mølhave" userId="e5ea253a-9656-42f5-ada4-f44e13dba52d" providerId="ADAL" clId="{BD139107-2F1C-4A1B-998C-EE3F63E21104}" dt="2023-10-16T08:38:17.293" v="742" actId="1036"/>
          <ac:spMkLst>
            <pc:docMk/>
            <pc:sldMk cId="4084648648" sldId="365"/>
            <ac:spMk id="2" creationId="{C2DDAA2C-2B32-D7CF-FB93-119F0DE1BA24}"/>
          </ac:spMkLst>
        </pc:spChg>
        <pc:spChg chg="mod">
          <ac:chgData name="Caroline Bøgvad Mølhave" userId="e5ea253a-9656-42f5-ada4-f44e13dba52d" providerId="ADAL" clId="{BD139107-2F1C-4A1B-998C-EE3F63E21104}" dt="2023-10-16T08:38:17.293" v="742" actId="1036"/>
          <ac:spMkLst>
            <pc:docMk/>
            <pc:sldMk cId="4084648648" sldId="365"/>
            <ac:spMk id="11" creationId="{C3A3A1C1-EBD6-FA05-A5BC-D16A35063580}"/>
          </ac:spMkLst>
        </pc:spChg>
      </pc:sldChg>
      <pc:sldChg chg="addSp delSp modSp mod">
        <pc:chgData name="Caroline Bøgvad Mølhave" userId="e5ea253a-9656-42f5-ada4-f44e13dba52d" providerId="ADAL" clId="{BD139107-2F1C-4A1B-998C-EE3F63E21104}" dt="2023-10-16T08:49:33.888" v="810" actId="1076"/>
        <pc:sldMkLst>
          <pc:docMk/>
          <pc:sldMk cId="1285414216" sldId="366"/>
        </pc:sldMkLst>
        <pc:picChg chg="add mod">
          <ac:chgData name="Caroline Bøgvad Mølhave" userId="e5ea253a-9656-42f5-ada4-f44e13dba52d" providerId="ADAL" clId="{BD139107-2F1C-4A1B-998C-EE3F63E21104}" dt="2023-10-16T08:49:33.888" v="810" actId="1076"/>
          <ac:picMkLst>
            <pc:docMk/>
            <pc:sldMk cId="1285414216" sldId="366"/>
            <ac:picMk id="5" creationId="{D35A68CD-DA28-F5DD-6160-EBD3B151DC89}"/>
          </ac:picMkLst>
        </pc:picChg>
        <pc:picChg chg="del">
          <ac:chgData name="Caroline Bøgvad Mølhave" userId="e5ea253a-9656-42f5-ada4-f44e13dba52d" providerId="ADAL" clId="{BD139107-2F1C-4A1B-998C-EE3F63E21104}" dt="2023-10-16T08:49:19.696" v="805" actId="478"/>
          <ac:picMkLst>
            <pc:docMk/>
            <pc:sldMk cId="1285414216" sldId="366"/>
            <ac:picMk id="7" creationId="{05400F67-3C5B-582C-F8C9-06EEDB1A312D}"/>
          </ac:picMkLst>
        </pc:picChg>
      </pc:sldChg>
      <pc:sldChg chg="addSp delSp modSp mod">
        <pc:chgData name="Caroline Bøgvad Mølhave" userId="e5ea253a-9656-42f5-ada4-f44e13dba52d" providerId="ADAL" clId="{BD139107-2F1C-4A1B-998C-EE3F63E21104}" dt="2023-10-16T08:50:33.572" v="816" actId="1076"/>
        <pc:sldMkLst>
          <pc:docMk/>
          <pc:sldMk cId="3901033279" sldId="367"/>
        </pc:sldMkLst>
        <pc:picChg chg="del">
          <ac:chgData name="Caroline Bøgvad Mølhave" userId="e5ea253a-9656-42f5-ada4-f44e13dba52d" providerId="ADAL" clId="{BD139107-2F1C-4A1B-998C-EE3F63E21104}" dt="2023-10-16T08:50:04.993" v="811" actId="478"/>
          <ac:picMkLst>
            <pc:docMk/>
            <pc:sldMk cId="3901033279" sldId="367"/>
            <ac:picMk id="5" creationId="{6458E05F-6527-F9AC-2AEB-F5630C3C06A0}"/>
          </ac:picMkLst>
        </pc:picChg>
        <pc:picChg chg="add mod">
          <ac:chgData name="Caroline Bøgvad Mølhave" userId="e5ea253a-9656-42f5-ada4-f44e13dba52d" providerId="ADAL" clId="{BD139107-2F1C-4A1B-998C-EE3F63E21104}" dt="2023-10-16T08:50:33.572" v="816" actId="1076"/>
          <ac:picMkLst>
            <pc:docMk/>
            <pc:sldMk cId="3901033279" sldId="367"/>
            <ac:picMk id="6" creationId="{47FF8FB6-18B0-FC1B-81C1-AB77F30491CE}"/>
          </ac:picMkLst>
        </pc:picChg>
      </pc:sldChg>
      <pc:sldChg chg="addSp delSp modSp mod">
        <pc:chgData name="Caroline Bøgvad Mølhave" userId="e5ea253a-9656-42f5-ada4-f44e13dba52d" providerId="ADAL" clId="{BD139107-2F1C-4A1B-998C-EE3F63E21104}" dt="2023-10-16T08:53:05.907" v="824" actId="1076"/>
        <pc:sldMkLst>
          <pc:docMk/>
          <pc:sldMk cId="644267561" sldId="368"/>
        </pc:sldMkLst>
        <pc:picChg chg="add mod">
          <ac:chgData name="Caroline Bøgvad Mølhave" userId="e5ea253a-9656-42f5-ada4-f44e13dba52d" providerId="ADAL" clId="{BD139107-2F1C-4A1B-998C-EE3F63E21104}" dt="2023-10-16T08:53:05.907" v="824" actId="1076"/>
          <ac:picMkLst>
            <pc:docMk/>
            <pc:sldMk cId="644267561" sldId="368"/>
            <ac:picMk id="3" creationId="{13869FD6-1E5A-6E82-4BF8-8AAB9F975E19}"/>
          </ac:picMkLst>
        </pc:picChg>
        <pc:picChg chg="del">
          <ac:chgData name="Caroline Bøgvad Mølhave" userId="e5ea253a-9656-42f5-ada4-f44e13dba52d" providerId="ADAL" clId="{BD139107-2F1C-4A1B-998C-EE3F63E21104}" dt="2023-10-16T08:52:46.054" v="820" actId="478"/>
          <ac:picMkLst>
            <pc:docMk/>
            <pc:sldMk cId="644267561" sldId="368"/>
            <ac:picMk id="13" creationId="{4E3FD6FF-3382-F52B-F9A1-C5CDECA72441}"/>
          </ac:picMkLst>
        </pc:picChg>
      </pc:sldChg>
      <pc:sldChg chg="addSp delSp modSp add mod">
        <pc:chgData name="Caroline Bøgvad Mølhave" userId="e5ea253a-9656-42f5-ada4-f44e13dba52d" providerId="ADAL" clId="{BD139107-2F1C-4A1B-998C-EE3F63E21104}" dt="2023-10-16T08:18:51.766" v="367"/>
        <pc:sldMkLst>
          <pc:docMk/>
          <pc:sldMk cId="4190764332" sldId="369"/>
        </pc:sldMkLst>
        <pc:spChg chg="add del mod">
          <ac:chgData name="Caroline Bøgvad Mølhave" userId="e5ea253a-9656-42f5-ada4-f44e13dba52d" providerId="ADAL" clId="{BD139107-2F1C-4A1B-998C-EE3F63E21104}" dt="2023-10-16T08:15:51.213" v="291" actId="478"/>
          <ac:spMkLst>
            <pc:docMk/>
            <pc:sldMk cId="4190764332" sldId="369"/>
            <ac:spMk id="5" creationId="{9769DDFC-AB21-C3E3-7294-9B750CF0C4CE}"/>
          </ac:spMkLst>
        </pc:spChg>
        <pc:spChg chg="add del mod">
          <ac:chgData name="Caroline Bøgvad Mølhave" userId="e5ea253a-9656-42f5-ada4-f44e13dba52d" providerId="ADAL" clId="{BD139107-2F1C-4A1B-998C-EE3F63E21104}" dt="2023-10-16T08:18:51.766" v="367"/>
          <ac:spMkLst>
            <pc:docMk/>
            <pc:sldMk cId="4190764332" sldId="369"/>
            <ac:spMk id="8" creationId="{FFE98510-3023-6DFE-6214-B0EE46408046}"/>
          </ac:spMkLst>
        </pc:spChg>
        <pc:spChg chg="mod">
          <ac:chgData name="Caroline Bøgvad Mølhave" userId="e5ea253a-9656-42f5-ada4-f44e13dba52d" providerId="ADAL" clId="{BD139107-2F1C-4A1B-998C-EE3F63E21104}" dt="2023-10-16T08:17:48.181" v="364" actId="20577"/>
          <ac:spMkLst>
            <pc:docMk/>
            <pc:sldMk cId="4190764332" sldId="369"/>
            <ac:spMk id="11" creationId="{C3A3A1C1-EBD6-FA05-A5BC-D16A35063580}"/>
          </ac:spMkLst>
        </pc:spChg>
        <pc:spChg chg="add del mod">
          <ac:chgData name="Caroline Bøgvad Mølhave" userId="e5ea253a-9656-42f5-ada4-f44e13dba52d" providerId="ADAL" clId="{BD139107-2F1C-4A1B-998C-EE3F63E21104}" dt="2023-10-16T08:16:52.679" v="326" actId="20577"/>
          <ac:spMkLst>
            <pc:docMk/>
            <pc:sldMk cId="4190764332" sldId="369"/>
            <ac:spMk id="12" creationId="{85E2E9A3-0F14-4035-32DA-2C91C02B085D}"/>
          </ac:spMkLst>
        </pc:spChg>
        <pc:picChg chg="add del">
          <ac:chgData name="Caroline Bøgvad Mølhave" userId="e5ea253a-9656-42f5-ada4-f44e13dba52d" providerId="ADAL" clId="{BD139107-2F1C-4A1B-998C-EE3F63E21104}" dt="2023-10-16T08:16:04.220" v="300" actId="478"/>
          <ac:picMkLst>
            <pc:docMk/>
            <pc:sldMk cId="4190764332" sldId="369"/>
            <ac:picMk id="3" creationId="{5986AA89-4C24-EBB7-F8D1-7699D8DF737B}"/>
          </ac:picMkLst>
        </pc:picChg>
        <pc:picChg chg="del">
          <ac:chgData name="Caroline Bøgvad Mølhave" userId="e5ea253a-9656-42f5-ada4-f44e13dba52d" providerId="ADAL" clId="{BD139107-2F1C-4A1B-998C-EE3F63E21104}" dt="2023-10-16T08:17:02.801" v="327" actId="478"/>
          <ac:picMkLst>
            <pc:docMk/>
            <pc:sldMk cId="4190764332" sldId="369"/>
            <ac:picMk id="7" creationId="{87987399-4507-4139-A7C8-0F718B7B86F4}"/>
          </ac:picMkLst>
        </pc:picChg>
        <pc:picChg chg="add del mod">
          <ac:chgData name="Caroline Bøgvad Mølhave" userId="e5ea253a-9656-42f5-ada4-f44e13dba52d" providerId="ADAL" clId="{BD139107-2F1C-4A1B-998C-EE3F63E21104}" dt="2023-10-16T08:18:38.865" v="366"/>
          <ac:picMkLst>
            <pc:docMk/>
            <pc:sldMk cId="4190764332" sldId="369"/>
            <ac:picMk id="9" creationId="{3BB32B42-0DD9-3FFD-FD78-690908FD6D7F}"/>
          </ac:picMkLst>
        </pc:picChg>
        <pc:picChg chg="add mod">
          <ac:chgData name="Caroline Bøgvad Mølhave" userId="e5ea253a-9656-42f5-ada4-f44e13dba52d" providerId="ADAL" clId="{BD139107-2F1C-4A1B-998C-EE3F63E21104}" dt="2023-10-16T08:18:51.766" v="367"/>
          <ac:picMkLst>
            <pc:docMk/>
            <pc:sldMk cId="4190764332" sldId="369"/>
            <ac:picMk id="10" creationId="{A7C6DF78-19B2-03A4-527A-2AA5400EC59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cademy Sans Office" panose="020B0503030000000000" pitchFamily="34" charset="0"/>
            </a:endParaRPr>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latin typeface="Academy Sans Office" panose="020B0503030000000000" pitchFamily="34" charset="0"/>
              </a:rPr>
              <a:t>‹nr.›</a:t>
            </a:fld>
            <a:endParaRPr lang="en-GB" dirty="0">
              <a:latin typeface="Academy Sans Office" panose="020B0503030000000000" pitchFamily="34" charset="0"/>
            </a:endParaRPr>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latin typeface="Academy Sans Office" panose="020B0503030000000000" pitchFamily="34" charset="0"/>
              </a:rPr>
              <a:t>16/10/2023</a:t>
            </a:fld>
            <a:endParaRPr lang="en-GB" dirty="0">
              <a:latin typeface="Academy Sans Office" panose="020B0503030000000000" pitchFamily="34" charset="0"/>
            </a:endParaRPr>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cademy Sans Office" panose="020B0503030000000000" pitchFamily="34" charset="0"/>
            </a:endParaRPr>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b="0" i="0">
                <a:latin typeface="Academy Sans Office" panose="020B0503030000000000" pitchFamily="34" charset="0"/>
              </a:defRPr>
            </a:lvl1pPr>
          </a:lstStyle>
          <a:p>
            <a:fld id="{1386E511-D742-4EFE-90B5-C9FC42762E0F}" type="datetimeFigureOut">
              <a:rPr lang="en-GB" smtClean="0"/>
              <a:pPr/>
              <a:t>16/10/2023</a:t>
            </a:fld>
            <a:endParaRPr lang="en-GB" dirty="0"/>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b="0" i="0">
                <a:latin typeface="Academy Sans Office" panose="020B0503030000000000" pitchFamily="34" charset="0"/>
              </a:defRPr>
            </a:lvl1pPr>
          </a:lstStyle>
          <a:p>
            <a:fld id="{A16CFAD1-D197-4A88-B173-A6412E995EE5}" type="slidenum">
              <a:rPr lang="en-GB" smtClean="0"/>
              <a:pPr/>
              <a:t>‹nr.›</a:t>
            </a:fld>
            <a:endParaRPr lang="en-GB" dirty="0"/>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b="0" i="0">
                <a:latin typeface="Academy Sans Office" panose="020B0503030000000000" pitchFamily="34" charset="0"/>
              </a:defRPr>
            </a:lvl1pPr>
          </a:lstStyle>
          <a:p>
            <a:endParaRPr lang="en-GB" dirty="0"/>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b="0" i="0">
                <a:latin typeface="Academy Sans Office" panose="020B0503030000000000" pitchFamily="34" charset="0"/>
              </a:defRPr>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cademy Sans Office" panose="020B0503030000000000" pitchFamily="34" charset="0"/>
        <a:ea typeface="+mn-ea"/>
        <a:cs typeface="+mn-cs"/>
      </a:defRPr>
    </a:lvl1pPr>
    <a:lvl2pPr marL="457200" algn="l" defTabSz="914400" rtl="0" eaLnBrk="1" latinLnBrk="0" hangingPunct="1">
      <a:defRPr sz="1200" b="0" i="0" kern="1200">
        <a:solidFill>
          <a:schemeClr val="tx1"/>
        </a:solidFill>
        <a:latin typeface="Academy Sans Office" panose="020B0503030000000000" pitchFamily="34" charset="0"/>
        <a:ea typeface="+mn-ea"/>
        <a:cs typeface="+mn-cs"/>
      </a:defRPr>
    </a:lvl2pPr>
    <a:lvl3pPr marL="914400" algn="l" defTabSz="914400" rtl="0" eaLnBrk="1" latinLnBrk="0" hangingPunct="1">
      <a:defRPr sz="1200" b="0" i="0" kern="1200">
        <a:solidFill>
          <a:schemeClr val="tx1"/>
        </a:solidFill>
        <a:latin typeface="Academy Sans Office" panose="020B0503030000000000" pitchFamily="34" charset="0"/>
        <a:ea typeface="+mn-ea"/>
        <a:cs typeface="+mn-cs"/>
      </a:defRPr>
    </a:lvl3pPr>
    <a:lvl4pPr marL="1371600" algn="l" defTabSz="914400" rtl="0" eaLnBrk="1" latinLnBrk="0" hangingPunct="1">
      <a:defRPr sz="1200" b="0" i="0" kern="1200">
        <a:solidFill>
          <a:schemeClr val="tx1"/>
        </a:solidFill>
        <a:latin typeface="Academy Sans Office" panose="020B0503030000000000" pitchFamily="34" charset="0"/>
        <a:ea typeface="+mn-ea"/>
        <a:cs typeface="+mn-cs"/>
      </a:defRPr>
    </a:lvl4pPr>
    <a:lvl5pPr marL="1828800" algn="l" defTabSz="914400" rtl="0" eaLnBrk="1" latinLnBrk="0" hangingPunct="1">
      <a:defRPr sz="1200" b="0" i="0" kern="1200">
        <a:solidFill>
          <a:schemeClr val="tx1"/>
        </a:solidFill>
        <a:latin typeface="Academy Sans Office" panose="020B050303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7526" y="1871663"/>
            <a:ext cx="7321550" cy="4229100"/>
          </a:xfrm>
        </p:spPr>
        <p:txBody>
          <a:bodyPr/>
          <a:lstStyle>
            <a:lvl1pPr>
              <a:defRPr sz="1500"/>
            </a:lvl1pPr>
            <a:lvl2pPr marL="217488" indent="-217488">
              <a:buSzPct val="100000"/>
              <a:buFont typeface="Wingdings 2" panose="05020102010507070707" pitchFamily="18" charset="2"/>
              <a:buChar char=""/>
              <a:defRPr sz="1500"/>
            </a:lvl2pPr>
            <a:lvl3pPr>
              <a:defRPr sz="1500"/>
            </a:lvl3pPr>
            <a:lvl4pPr marL="648000" indent="-216000">
              <a:buSzPct val="100000"/>
              <a:buFont typeface="Wingdings 2" panose="05020102010507070707" pitchFamily="18" charset="2"/>
              <a:buChar char=""/>
              <a:defRPr sz="1500"/>
            </a:lvl4pPr>
            <a:lvl5pPr marL="431800" indent="-431800">
              <a:buSzPct val="120000"/>
              <a:buFont typeface="Wingdings 2" panose="05020102010507070707" pitchFamily="18" charset="2"/>
              <a:buChar char=""/>
              <a:defRPr sz="1500"/>
            </a:lvl5pPr>
            <a:lvl6pPr>
              <a:defRPr sz="1500"/>
            </a:lvl6pPr>
            <a:lvl7pPr marL="431800" indent="-431800">
              <a:buFont typeface="Academy Sans Office Extrabold" panose="020B0903030000000000" pitchFamily="34" charset="0"/>
              <a:buChar char="→"/>
              <a:defRPr sz="1500"/>
            </a:lvl7pPr>
          </a:lstStyle>
          <a:p>
            <a:pPr lvl="0"/>
            <a:r>
              <a:rPr lang="da-DK" dirty="0"/>
              <a:t>Klik for at tilføje tekst eller klik på tabel-/graf-/</a:t>
            </a:r>
            <a:r>
              <a:rPr lang="da-DK" dirty="0" err="1"/>
              <a:t>SmartArt</a:t>
            </a:r>
            <a:r>
              <a:rPr lang="da-DK" dirty="0"/>
              <a:t>- eller video-ikon for at indsætte objekt.</a:t>
            </a:r>
          </a:p>
          <a:p>
            <a:pPr lvl="0"/>
            <a:endParaRPr lang="da-DK" noProof="0" dirty="0"/>
          </a:p>
          <a:p>
            <a:pPr lvl="1"/>
            <a:r>
              <a:rPr lang="da-DK" noProof="0" dirty="0"/>
              <a:t>Niveau 2</a:t>
            </a:r>
          </a:p>
          <a:p>
            <a:pPr lvl="2"/>
            <a:r>
              <a:rPr lang="da-DK" noProof="0" dirty="0"/>
              <a:t>Niveau 3</a:t>
            </a:r>
          </a:p>
          <a:p>
            <a:pPr lvl="3"/>
            <a:r>
              <a:rPr lang="da-DK" noProof="0" dirty="0"/>
              <a:t>Niveau 4</a:t>
            </a:r>
          </a:p>
          <a:p>
            <a:pPr lvl="4"/>
            <a:r>
              <a:rPr lang="da-DK" noProof="0" dirty="0"/>
              <a:t>Niveau 5</a:t>
            </a:r>
          </a:p>
          <a:p>
            <a:pPr lvl="5"/>
            <a:r>
              <a:rPr lang="da-DK" noProof="0" dirty="0"/>
              <a:t>Niveau 6</a:t>
            </a:r>
          </a:p>
          <a:p>
            <a:pPr lvl="6"/>
            <a:r>
              <a:rPr lang="da-DK" noProof="0" dirty="0"/>
              <a:t>Niveau 7</a:t>
            </a:r>
          </a:p>
          <a:p>
            <a:pPr lvl="7"/>
            <a:r>
              <a:rPr lang="da-DK" noProof="0" dirty="0"/>
              <a:t>Niveau 8 kan bruges til billedtekster</a:t>
            </a:r>
          </a:p>
          <a:p>
            <a:pPr lvl="8"/>
            <a:r>
              <a:rPr lang="da-DK" noProof="0" dirty="0"/>
              <a:t>Niveau 9 stor tal fx procenter %</a:t>
            </a:r>
            <a:endParaRPr lang="en-GB" noProof="0" dirty="0"/>
          </a:p>
        </p:txBody>
      </p:sp>
      <p:sp>
        <p:nvSpPr>
          <p:cNvPr id="23" name="Picture Placeholder 3"/>
          <p:cNvSpPr>
            <a:spLocks noGrp="1"/>
          </p:cNvSpPr>
          <p:nvPr>
            <p:ph type="pic" sz="quarter" idx="14" hasCustomPrompt="1"/>
          </p:nvPr>
        </p:nvSpPr>
        <p:spPr>
          <a:xfrm>
            <a:off x="8197850" y="1871663"/>
            <a:ext cx="3478212" cy="4229100"/>
          </a:xfrm>
          <a:solidFill>
            <a:schemeClr val="bg2"/>
          </a:solidFill>
        </p:spPr>
        <p:txBody>
          <a:bodyPr lIns="540000" tIns="900000" rIns="540000" anchor="ctr" anchorCtr="0"/>
          <a:lstStyle>
            <a:lvl1pPr marL="0" indent="0" algn="ctr">
              <a:buNone/>
              <a:defRPr sz="1500"/>
            </a:lvl1pPr>
          </a:lstStyle>
          <a:p>
            <a:r>
              <a:rPr lang="da-DK" noProof="0" dirty="0"/>
              <a:t>Klik på ikonet for at tilføje billede eller grafik</a:t>
            </a:r>
          </a:p>
        </p:txBody>
      </p:sp>
      <p:sp>
        <p:nvSpPr>
          <p:cNvPr id="14" name="Pladsholder til slidenummer 13">
            <a:extLst>
              <a:ext uri="{FF2B5EF4-FFF2-40B4-BE49-F238E27FC236}">
                <a16:creationId xmlns:a16="http://schemas.microsoft.com/office/drawing/2014/main" id="{A84ECD2C-8316-A283-51EF-0BD159695CF2}"/>
              </a:ext>
            </a:extLst>
          </p:cNvPr>
          <p:cNvSpPr>
            <a:spLocks noGrp="1"/>
          </p:cNvSpPr>
          <p:nvPr>
            <p:ph type="sldNum" sz="quarter" idx="17"/>
          </p:nvPr>
        </p:nvSpPr>
        <p:spPr/>
        <p:txBody>
          <a:bodyPr/>
          <a:lstStyle/>
          <a:p>
            <a:fld id="{24C8C45C-947F-4981-8B3F-4F32E973C901}" type="slidenum">
              <a:rPr lang="da-DK" smtClean="0">
                <a:latin typeface="Academy Sans Office" panose="020B0503030000000000" pitchFamily="34" charset="0"/>
              </a:rPr>
              <a:pPr/>
              <a:t>‹nr.›</a:t>
            </a:fld>
            <a:endParaRPr lang="da-DK" dirty="0">
              <a:latin typeface="Academy Sans Office" panose="020B0503030000000000" pitchFamily="34" charset="0"/>
            </a:endParaRPr>
          </a:p>
        </p:txBody>
      </p:sp>
      <p:sp>
        <p:nvSpPr>
          <p:cNvPr id="12" name="Title 1">
            <a:extLst>
              <a:ext uri="{FF2B5EF4-FFF2-40B4-BE49-F238E27FC236}">
                <a16:creationId xmlns:a16="http://schemas.microsoft.com/office/drawing/2014/main" id="{BA4384B3-1E26-4265-9925-C5677D617C30}"/>
              </a:ext>
            </a:extLst>
          </p:cNvPr>
          <p:cNvSpPr>
            <a:spLocks noGrp="1"/>
          </p:cNvSpPr>
          <p:nvPr>
            <p:ph type="title" hasCustomPrompt="1"/>
          </p:nvPr>
        </p:nvSpPr>
        <p:spPr>
          <a:xfrm>
            <a:off x="515939" y="591138"/>
            <a:ext cx="11160123" cy="523287"/>
          </a:xfrm>
        </p:spPr>
        <p:txBody>
          <a:bodyPr/>
          <a:lstStyle>
            <a:lvl1pPr>
              <a:defRPr/>
            </a:lvl1pPr>
          </a:lstStyle>
          <a:p>
            <a:r>
              <a:rPr lang="da-DK" dirty="0"/>
              <a:t>Klik for at tilføje titel</a:t>
            </a:r>
            <a:endParaRPr lang="da-DK" noProof="0" dirty="0"/>
          </a:p>
        </p:txBody>
      </p:sp>
      <p:sp>
        <p:nvSpPr>
          <p:cNvPr id="13" name="Subtitle 2">
            <a:extLst>
              <a:ext uri="{FF2B5EF4-FFF2-40B4-BE49-F238E27FC236}">
                <a16:creationId xmlns:a16="http://schemas.microsoft.com/office/drawing/2014/main" id="{86DFBC57-181C-4112-BBF8-BF48BA8F22B3}"/>
              </a:ext>
            </a:extLst>
          </p:cNvPr>
          <p:cNvSpPr>
            <a:spLocks noGrp="1"/>
          </p:cNvSpPr>
          <p:nvPr>
            <p:ph type="subTitle" idx="15" hasCustomPrompt="1"/>
          </p:nvPr>
        </p:nvSpPr>
        <p:spPr>
          <a:xfrm>
            <a:off x="515938" y="1114425"/>
            <a:ext cx="11160125" cy="375009"/>
          </a:xfrm>
        </p:spPr>
        <p:txBody>
          <a:bodyPr/>
          <a:lstStyle>
            <a:lvl1pPr marL="0" indent="0" algn="l">
              <a:lnSpc>
                <a:spcPct val="100000"/>
              </a:lnSpc>
              <a:spcBef>
                <a:spcPts val="0"/>
              </a:spcBef>
              <a:buFont typeface="Arial" panose="020B0604020202020204" pitchFamily="34" charset="0"/>
              <a:buChar char="​"/>
              <a:defRPr sz="18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underoverskrift i en linje</a:t>
            </a:r>
          </a:p>
        </p:txBody>
      </p:sp>
    </p:spTree>
    <p:extLst>
      <p:ext uri="{BB962C8B-B14F-4D97-AF65-F5344CB8AC3E}">
        <p14:creationId xmlns:p14="http://schemas.microsoft.com/office/powerpoint/2010/main" val="96599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med agenda status">
    <p:bg>
      <p:bgPr>
        <a:solidFill>
          <a:srgbClr val="14143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814665"/>
            <a:ext cx="11160125" cy="2039815"/>
          </a:xfrm>
        </p:spPr>
        <p:txBody>
          <a:bodyPr anchor="b">
            <a:normAutofit/>
          </a:bodyPr>
          <a:lstStyle>
            <a:lvl1pPr algn="l">
              <a:defRPr sz="5200">
                <a:solidFill>
                  <a:schemeClr val="bg1"/>
                </a:solidFill>
              </a:defRPr>
            </a:lvl1pPr>
          </a:lstStyle>
          <a:p>
            <a:r>
              <a:rPr lang="da-DK"/>
              <a:t>Klik for at tilføje titel</a:t>
            </a:r>
          </a:p>
        </p:txBody>
      </p:sp>
      <p:sp>
        <p:nvSpPr>
          <p:cNvPr id="20" name="Element">
            <a:extLst>
              <a:ext uri="{FF2B5EF4-FFF2-40B4-BE49-F238E27FC236}">
                <a16:creationId xmlns:a16="http://schemas.microsoft.com/office/drawing/2014/main" id="{71B256D8-B06E-4911-850B-00933137FB06}"/>
              </a:ext>
            </a:extLst>
          </p:cNvPr>
          <p:cNvSpPr>
            <a:spLocks noGrp="1"/>
          </p:cNvSpPr>
          <p:nvPr userDrawn="1">
            <p:ph type="body" sz="quarter" idx="16"/>
          </p:nvPr>
        </p:nvSpPr>
        <p:spPr>
          <a:xfrm>
            <a:off x="540001" y="3088800"/>
            <a:ext cx="11136062" cy="273340"/>
          </a:xfrm>
          <a:custGeom>
            <a:avLst/>
            <a:gdLst>
              <a:gd name="connsiteX0" fmla="*/ 0 w 5384643"/>
              <a:gd name="connsiteY0" fmla="*/ 163244 h 273340"/>
              <a:gd name="connsiteX1" fmla="*/ 5384643 w 5384643"/>
              <a:gd name="connsiteY1" fmla="*/ 163244 h 273340"/>
              <a:gd name="connsiteX2" fmla="*/ 5384643 w 5384643"/>
              <a:gd name="connsiteY2" fmla="*/ 273340 h 273340"/>
              <a:gd name="connsiteX3" fmla="*/ 0 w 5384643"/>
              <a:gd name="connsiteY3" fmla="*/ 273340 h 273340"/>
              <a:gd name="connsiteX4" fmla="*/ 0 w 5384643"/>
              <a:gd name="connsiteY4" fmla="*/ 0 h 273340"/>
              <a:gd name="connsiteX5" fmla="*/ 5384643 w 5384643"/>
              <a:gd name="connsiteY5" fmla="*/ 0 h 273340"/>
              <a:gd name="connsiteX6" fmla="*/ 5384643 w 5384643"/>
              <a:gd name="connsiteY6" fmla="*/ 108546 h 273340"/>
              <a:gd name="connsiteX7" fmla="*/ 0 w 5384643"/>
              <a:gd name="connsiteY7" fmla="*/ 108546 h 27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643" h="273340">
                <a:moveTo>
                  <a:pt x="0" y="163244"/>
                </a:moveTo>
                <a:lnTo>
                  <a:pt x="5384643" y="163244"/>
                </a:lnTo>
                <a:lnTo>
                  <a:pt x="5384643" y="273340"/>
                </a:lnTo>
                <a:lnTo>
                  <a:pt x="0" y="273340"/>
                </a:lnTo>
                <a:close/>
                <a:moveTo>
                  <a:pt x="0" y="0"/>
                </a:moveTo>
                <a:lnTo>
                  <a:pt x="5384643" y="0"/>
                </a:lnTo>
                <a:lnTo>
                  <a:pt x="5384643" y="108546"/>
                </a:lnTo>
                <a:lnTo>
                  <a:pt x="0" y="108546"/>
                </a:lnTo>
                <a:close/>
              </a:path>
            </a:pathLst>
          </a:custGeom>
          <a:solidFill>
            <a:srgbClr val="AECBDA"/>
          </a:solidFill>
        </p:spPr>
        <p:txBody>
          <a:bodyPr wrap="square">
            <a:noAutofit/>
          </a:bodyPr>
          <a:lstStyle>
            <a:lvl1pPr marL="0" indent="0">
              <a:buNone/>
              <a:defRPr sz="100">
                <a:noFill/>
              </a:defRPr>
            </a:lvl1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E4656D22-6934-1A6E-9FFE-4C0FD81DB504}"/>
              </a:ext>
            </a:extLst>
          </p:cNvPr>
          <p:cNvSpPr>
            <a:spLocks noGrp="1"/>
          </p:cNvSpPr>
          <p:nvPr>
            <p:ph type="sldNum" sz="quarter" idx="19"/>
          </p:nvPr>
        </p:nvSpPr>
        <p:spPr/>
        <p:txBody>
          <a:bodyPr/>
          <a:lstStyle>
            <a:lvl1pPr>
              <a:defRPr>
                <a:solidFill>
                  <a:schemeClr val="bg1"/>
                </a:solidFill>
              </a:defRPr>
            </a:lvl1p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pic>
        <p:nvPicPr>
          <p:cNvPr id="5" name="Billede 4" descr="Et billede, der indeholder tekst, clipart&#10;&#10;Automatisk genereret beskrivelse">
            <a:extLst>
              <a:ext uri="{FF2B5EF4-FFF2-40B4-BE49-F238E27FC236}">
                <a16:creationId xmlns:a16="http://schemas.microsoft.com/office/drawing/2014/main" id="{ABAC84CE-331C-9963-B00C-DC5B55E9D1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
        <p:nvSpPr>
          <p:cNvPr id="3" name="Pladsholder til tekst 6">
            <a:extLst>
              <a:ext uri="{FF2B5EF4-FFF2-40B4-BE49-F238E27FC236}">
                <a16:creationId xmlns:a16="http://schemas.microsoft.com/office/drawing/2014/main" id="{0B02A3DA-3410-63DA-1838-136CCA7C94EF}"/>
              </a:ext>
            </a:extLst>
          </p:cNvPr>
          <p:cNvSpPr>
            <a:spLocks noGrp="1"/>
          </p:cNvSpPr>
          <p:nvPr>
            <p:ph type="body" sz="quarter" idx="20"/>
          </p:nvPr>
        </p:nvSpPr>
        <p:spPr>
          <a:xfrm>
            <a:off x="7839075" y="3718761"/>
            <a:ext cx="3836988" cy="2382002"/>
          </a:xfrm>
        </p:spPr>
        <p:txBody>
          <a:bodyPr>
            <a:normAutofit/>
          </a:bodyPr>
          <a:lstStyle>
            <a:lvl1pPr marL="360000" indent="-360000">
              <a:spcAft>
                <a:spcPts val="600"/>
              </a:spcAft>
              <a:buFont typeface="+mj-lt"/>
              <a:buAutoNum type="arabicPeriod"/>
              <a:defRPr sz="1200" b="0" i="0">
                <a:solidFill>
                  <a:schemeClr val="bg1"/>
                </a:solidFill>
                <a:latin typeface="Academy Sans Office Light" panose="020B0403030000000000" pitchFamily="34" charset="0"/>
              </a:defRPr>
            </a:lvl1pPr>
            <a:lvl2pPr marL="360000" indent="-360000">
              <a:spcBef>
                <a:spcPts val="0"/>
              </a:spcBef>
              <a:spcAft>
                <a:spcPts val="600"/>
              </a:spcAft>
              <a:buFont typeface="+mj-lt"/>
              <a:buAutoNum type="arabicPeriod"/>
              <a:defRPr sz="1200" b="0" i="0">
                <a:solidFill>
                  <a:srgbClr val="AECBDA"/>
                </a:solidFill>
                <a:latin typeface="+mj-lt"/>
              </a:defRPr>
            </a:lvl2pPr>
            <a:lvl3pPr>
              <a:defRPr sz="1200" b="0" i="0">
                <a:solidFill>
                  <a:schemeClr val="bg1"/>
                </a:solidFill>
                <a:latin typeface="Academy Sans Office Light" panose="020B0403030000000000" pitchFamily="34" charset="0"/>
              </a:defRPr>
            </a:lvl3pPr>
            <a:lvl4pPr>
              <a:defRPr sz="1200" b="0" i="0">
                <a:solidFill>
                  <a:schemeClr val="bg1"/>
                </a:solidFill>
                <a:latin typeface="Academy Sans Office Light" panose="020B0403030000000000" pitchFamily="34" charset="0"/>
              </a:defRPr>
            </a:lvl4pPr>
            <a:lvl5pPr>
              <a:defRPr sz="1200" b="0" i="0">
                <a:solidFill>
                  <a:schemeClr val="bg1"/>
                </a:solidFill>
                <a:latin typeface="Academy Sans Office Light" panose="020B0403030000000000" pitchFamily="34" charset="0"/>
              </a:defRPr>
            </a:lvl5p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343773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use/Opsummering flere linjer">
    <p:bg>
      <p:bgPr>
        <a:solidFill>
          <a:srgbClr val="14143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933" y="647701"/>
            <a:ext cx="11160126" cy="3069331"/>
          </a:xfrm>
        </p:spPr>
        <p:txBody>
          <a:bodyPr anchor="b">
            <a:normAutofit/>
          </a:bodyPr>
          <a:lstStyle>
            <a:lvl1pPr algn="ctr">
              <a:defRPr sz="5200">
                <a:solidFill>
                  <a:schemeClr val="bg1"/>
                </a:solidFill>
              </a:defRPr>
            </a:lvl1pPr>
          </a:lstStyle>
          <a:p>
            <a:r>
              <a:rPr lang="da-DK"/>
              <a:t>Skriv titel – helst kun én linje</a:t>
            </a:r>
          </a:p>
        </p:txBody>
      </p:sp>
      <p:sp>
        <p:nvSpPr>
          <p:cNvPr id="3" name="Subtitle 2"/>
          <p:cNvSpPr>
            <a:spLocks noGrp="1"/>
          </p:cNvSpPr>
          <p:nvPr>
            <p:ph type="subTitle" idx="1" hasCustomPrompt="1"/>
          </p:nvPr>
        </p:nvSpPr>
        <p:spPr>
          <a:xfrm>
            <a:off x="515938" y="4077072"/>
            <a:ext cx="11160125" cy="876098"/>
          </a:xfrm>
        </p:spPr>
        <p:txBody>
          <a:bodyPr/>
          <a:lstStyle>
            <a:lvl1pPr marL="0" indent="0" algn="ctr">
              <a:lnSpc>
                <a:spcPct val="100000"/>
              </a:lnSpc>
              <a:spcBef>
                <a:spcPts val="0"/>
              </a:spcBef>
              <a:buFont typeface="Arial" panose="020B0604020202020204" pitchFamily="34" charset="0"/>
              <a:buChar char="​"/>
              <a:defRPr sz="18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Skriv evt. supplerende tekst</a:t>
            </a:r>
          </a:p>
        </p:txBody>
      </p:sp>
      <p:sp>
        <p:nvSpPr>
          <p:cNvPr id="4" name="Pladsholder til slidenummer 3">
            <a:extLst>
              <a:ext uri="{FF2B5EF4-FFF2-40B4-BE49-F238E27FC236}">
                <a16:creationId xmlns:a16="http://schemas.microsoft.com/office/drawing/2014/main" id="{73437C85-11E7-4643-F095-081979FADB80}"/>
              </a:ext>
            </a:extLst>
          </p:cNvPr>
          <p:cNvSpPr>
            <a:spLocks noGrp="1"/>
          </p:cNvSpPr>
          <p:nvPr>
            <p:ph type="sldNum" sz="quarter" idx="19"/>
          </p:nvPr>
        </p:nvSpPr>
        <p:spPr/>
        <p:txBody>
          <a:bodyPr/>
          <a:lstStyle>
            <a:lvl1pPr>
              <a:defRPr>
                <a:solidFill>
                  <a:schemeClr val="bg1"/>
                </a:solidFill>
              </a:defRPr>
            </a:lvl1p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pic>
        <p:nvPicPr>
          <p:cNvPr id="6" name="Billede 5" descr="Et billede, der indeholder tekst, clipart&#10;&#10;Automatisk genereret beskrivelse">
            <a:extLst>
              <a:ext uri="{FF2B5EF4-FFF2-40B4-BE49-F238E27FC236}">
                <a16:creationId xmlns:a16="http://schemas.microsoft.com/office/drawing/2014/main" id="{899E25CA-CC7E-2051-6002-53770567C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Tree>
    <p:extLst>
      <p:ext uri="{BB962C8B-B14F-4D97-AF65-F5344CB8AC3E}">
        <p14:creationId xmlns:p14="http://schemas.microsoft.com/office/powerpoint/2010/main" val="3273293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ys) Pause/Opsummering flere linjer">
    <p:bg>
      <p:bgPr>
        <a:solidFill>
          <a:srgbClr val="E8E2E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933" y="647701"/>
            <a:ext cx="11160126" cy="3069331"/>
          </a:xfrm>
        </p:spPr>
        <p:txBody>
          <a:bodyPr anchor="b">
            <a:normAutofit/>
          </a:bodyPr>
          <a:lstStyle>
            <a:lvl1pPr algn="ctr">
              <a:defRPr sz="5200">
                <a:solidFill>
                  <a:srgbClr val="14143C"/>
                </a:solidFill>
              </a:defRPr>
            </a:lvl1pPr>
          </a:lstStyle>
          <a:p>
            <a:r>
              <a:rPr lang="da-DK" dirty="0"/>
              <a:t>Skriv titel – helst kun én linje</a:t>
            </a:r>
          </a:p>
        </p:txBody>
      </p:sp>
      <p:sp>
        <p:nvSpPr>
          <p:cNvPr id="3" name="Subtitle 2"/>
          <p:cNvSpPr>
            <a:spLocks noGrp="1"/>
          </p:cNvSpPr>
          <p:nvPr>
            <p:ph type="subTitle" idx="1" hasCustomPrompt="1"/>
          </p:nvPr>
        </p:nvSpPr>
        <p:spPr>
          <a:xfrm>
            <a:off x="515938" y="4077072"/>
            <a:ext cx="11160125" cy="876098"/>
          </a:xfrm>
        </p:spPr>
        <p:txBody>
          <a:bodyPr/>
          <a:lstStyle>
            <a:lvl1pPr marL="0" indent="0" algn="ctr">
              <a:lnSpc>
                <a:spcPct val="100000"/>
              </a:lnSpc>
              <a:spcBef>
                <a:spcPts val="0"/>
              </a:spcBef>
              <a:buFont typeface="Arial" panose="020B0604020202020204" pitchFamily="34" charset="0"/>
              <a:buChar char="​"/>
              <a:defRPr sz="1800">
                <a:solidFill>
                  <a:srgbClr val="14143C"/>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dirty="0"/>
              <a:t>Skriv evt. supplerende tekst</a:t>
            </a:r>
          </a:p>
        </p:txBody>
      </p:sp>
      <p:sp>
        <p:nvSpPr>
          <p:cNvPr id="4" name="Pladsholder til slidenummer 3">
            <a:extLst>
              <a:ext uri="{FF2B5EF4-FFF2-40B4-BE49-F238E27FC236}">
                <a16:creationId xmlns:a16="http://schemas.microsoft.com/office/drawing/2014/main" id="{73437C85-11E7-4643-F095-081979FADB80}"/>
              </a:ext>
            </a:extLst>
          </p:cNvPr>
          <p:cNvSpPr>
            <a:spLocks noGrp="1"/>
          </p:cNvSpPr>
          <p:nvPr>
            <p:ph type="sldNum" sz="quarter" idx="19"/>
          </p:nvPr>
        </p:nvSpPr>
        <p:spPr/>
        <p:txBody>
          <a:bodyPr/>
          <a:lstStyle>
            <a:lvl1pPr>
              <a:defRPr>
                <a:solidFill>
                  <a:srgbClr val="14143C"/>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14283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use/Opsummering en linje">
    <p:bg>
      <p:bgPr>
        <a:solidFill>
          <a:srgbClr val="14143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933" y="647701"/>
            <a:ext cx="11160126" cy="5453062"/>
          </a:xfrm>
        </p:spPr>
        <p:txBody>
          <a:bodyPr anchor="ctr" anchorCtr="1">
            <a:normAutofit/>
          </a:bodyPr>
          <a:lstStyle>
            <a:lvl1pPr algn="ctr">
              <a:defRPr sz="7200">
                <a:solidFill>
                  <a:schemeClr val="bg1"/>
                </a:solidFill>
              </a:defRPr>
            </a:lvl1pPr>
          </a:lstStyle>
          <a:p>
            <a:r>
              <a:rPr lang="da-DK"/>
              <a:t>Skriv tekst</a:t>
            </a:r>
          </a:p>
        </p:txBody>
      </p:sp>
      <p:sp>
        <p:nvSpPr>
          <p:cNvPr id="4" name="Pladsholder til slidenummer 3">
            <a:extLst>
              <a:ext uri="{FF2B5EF4-FFF2-40B4-BE49-F238E27FC236}">
                <a16:creationId xmlns:a16="http://schemas.microsoft.com/office/drawing/2014/main" id="{73437C85-11E7-4643-F095-081979FADB80}"/>
              </a:ext>
            </a:extLst>
          </p:cNvPr>
          <p:cNvSpPr>
            <a:spLocks noGrp="1"/>
          </p:cNvSpPr>
          <p:nvPr>
            <p:ph type="sldNum" sz="quarter" idx="19"/>
          </p:nvPr>
        </p:nvSpPr>
        <p:spPr/>
        <p:txBody>
          <a:bodyPr/>
          <a:lstStyle>
            <a:lvl1pPr>
              <a:defRPr>
                <a:solidFill>
                  <a:schemeClr val="bg1"/>
                </a:solidFill>
              </a:defRPr>
            </a:lvl1p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pic>
        <p:nvPicPr>
          <p:cNvPr id="6" name="Billede 5" descr="Et billede, der indeholder tekst, clipart&#10;&#10;Automatisk genereret beskrivelse">
            <a:extLst>
              <a:ext uri="{FF2B5EF4-FFF2-40B4-BE49-F238E27FC236}">
                <a16:creationId xmlns:a16="http://schemas.microsoft.com/office/drawing/2014/main" id="{CC7AFFB9-B33B-BF97-92B2-23D397BCC8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Tree>
    <p:extLst>
      <p:ext uri="{BB962C8B-B14F-4D97-AF65-F5344CB8AC3E}">
        <p14:creationId xmlns:p14="http://schemas.microsoft.com/office/powerpoint/2010/main" val="1987320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ys) Pause/Opsummering en linje">
    <p:bg>
      <p:bgPr>
        <a:solidFill>
          <a:srgbClr val="E8E2E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933" y="647701"/>
            <a:ext cx="11160126" cy="5453062"/>
          </a:xfrm>
        </p:spPr>
        <p:txBody>
          <a:bodyPr anchor="ctr" anchorCtr="1">
            <a:normAutofit/>
          </a:bodyPr>
          <a:lstStyle>
            <a:lvl1pPr algn="ctr">
              <a:defRPr sz="7200">
                <a:solidFill>
                  <a:srgbClr val="14143C"/>
                </a:solidFill>
              </a:defRPr>
            </a:lvl1pPr>
          </a:lstStyle>
          <a:p>
            <a:r>
              <a:rPr lang="da-DK"/>
              <a:t>Skriv tekst</a:t>
            </a:r>
          </a:p>
        </p:txBody>
      </p:sp>
      <p:sp>
        <p:nvSpPr>
          <p:cNvPr id="4" name="Pladsholder til slidenummer 3">
            <a:extLst>
              <a:ext uri="{FF2B5EF4-FFF2-40B4-BE49-F238E27FC236}">
                <a16:creationId xmlns:a16="http://schemas.microsoft.com/office/drawing/2014/main" id="{73437C85-11E7-4643-F095-081979FADB80}"/>
              </a:ext>
            </a:extLst>
          </p:cNvPr>
          <p:cNvSpPr>
            <a:spLocks noGrp="1"/>
          </p:cNvSpPr>
          <p:nvPr>
            <p:ph type="sldNum" sz="quarter" idx="19"/>
          </p:nvPr>
        </p:nvSpPr>
        <p:spPr/>
        <p:txBody>
          <a:bodyPr/>
          <a:lstStyle>
            <a:lvl1pPr>
              <a:defRPr>
                <a:solidFill>
                  <a:srgbClr val="14143C"/>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43105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KUN til pri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525" y="1394807"/>
            <a:ext cx="7321550" cy="2068025"/>
          </a:xfrm>
        </p:spPr>
        <p:txBody>
          <a:bodyPr anchor="b">
            <a:normAutofit/>
          </a:bodyPr>
          <a:lstStyle>
            <a:lvl1pPr algn="l">
              <a:lnSpc>
                <a:spcPct val="86000"/>
              </a:lnSpc>
              <a:defRPr sz="52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15937" y="3714750"/>
            <a:ext cx="7323138" cy="845820"/>
          </a:xfrm>
        </p:spPr>
        <p:txBody>
          <a:bodyPr/>
          <a:lstStyle>
            <a:lvl1pPr marL="0" indent="0" algn="l">
              <a:lnSpc>
                <a:spcPct val="100000"/>
              </a:lnSpc>
              <a:spcBef>
                <a:spcPts val="0"/>
              </a:spcBef>
              <a:buFont typeface="Arial" panose="020B0604020202020204" pitchFamily="34" charset="0"/>
              <a:buChar char="​"/>
              <a:defRPr sz="1800"/>
            </a:lvl1pPr>
            <a:lvl2pPr marL="0" indent="0" algn="l">
              <a:lnSpc>
                <a:spcPct val="100000"/>
              </a:lnSpc>
              <a:buFont typeface="Arial" panose="020B0604020202020204" pitchFamily="34" charset="0"/>
              <a:buNone/>
              <a:defRPr sz="2000"/>
            </a:lvl2pPr>
            <a:lvl3pPr marL="0" indent="0" algn="l">
              <a:lnSpc>
                <a:spcPct val="100000"/>
              </a:lnSpc>
              <a:buFont typeface="Arial" panose="020B0604020202020204" pitchFamily="34" charset="0"/>
              <a:buChar char="​"/>
              <a:defRPr sz="2000"/>
            </a:lvl3pPr>
            <a:lvl4pPr marL="0" indent="0" algn="l">
              <a:lnSpc>
                <a:spcPct val="100000"/>
              </a:lnSpc>
              <a:buFont typeface="Arial" panose="020B0604020202020204" pitchFamily="34" charset="0"/>
              <a:buChar char="​"/>
              <a:defRPr sz="2000"/>
            </a:lvl4pPr>
            <a:lvl5pPr marL="0" indent="0" algn="l">
              <a:lnSpc>
                <a:spcPct val="100000"/>
              </a:lnSpc>
              <a:buFont typeface="Arial" panose="020B0604020202020204" pitchFamily="34" charset="0"/>
              <a:buChar char="​"/>
              <a:defRPr sz="2000"/>
            </a:lvl5pPr>
            <a:lvl6pPr marL="0" indent="0" algn="l">
              <a:lnSpc>
                <a:spcPct val="100000"/>
              </a:lnSpc>
              <a:buFont typeface="Arial" panose="020B0604020202020204" pitchFamily="34" charset="0"/>
              <a:buChar char="​"/>
              <a:defRPr sz="2000"/>
            </a:lvl6pPr>
            <a:lvl7pPr marL="0" indent="0" algn="l">
              <a:lnSpc>
                <a:spcPct val="100000"/>
              </a:lnSpc>
              <a:buFont typeface="Arial" panose="020B0604020202020204" pitchFamily="34" charset="0"/>
              <a:buChar char="​"/>
              <a:defRPr sz="2000"/>
            </a:lvl7pPr>
            <a:lvl8pPr marL="0" indent="0" algn="l">
              <a:lnSpc>
                <a:spcPct val="100000"/>
              </a:lnSpc>
              <a:buFont typeface="Arial" panose="020B0604020202020204" pitchFamily="34" charset="0"/>
              <a:buChar char="​"/>
              <a:defRPr sz="2000"/>
            </a:lvl8pPr>
            <a:lvl9pPr marL="0" indent="0" algn="l">
              <a:lnSpc>
                <a:spcPct val="100000"/>
              </a:lnSpc>
              <a:buFont typeface="Arial" panose="020B0604020202020204" pitchFamily="34" charset="0"/>
              <a:buChar char="​"/>
              <a:defRPr sz="2000"/>
            </a:lvl9pPr>
          </a:lstStyle>
          <a:p>
            <a:r>
              <a:rPr lang="da-DK"/>
              <a:t>Klik for at tilføje underoverskrift i flere linjer</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97851" y="350044"/>
            <a:ext cx="1911644" cy="293222"/>
          </a:xfrm>
        </p:spPr>
        <p:txBody>
          <a:bodyPr vert="horz" wrap="square" rIns="90000" anchor="t">
            <a:spAutoFit/>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Tilføj navn, titel, område eller  afdeling mv.</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118725" y="350044"/>
            <a:ext cx="1539582" cy="139462"/>
          </a:xfrm>
          <a:prstGeom prst="rect">
            <a:avLst/>
          </a:prstGeom>
        </p:spPr>
        <p:txBody>
          <a:bodyPr vert="horz" wrap="square" tIns="0" rIns="0" bIns="0" anchor="t" anchorCtr="0">
            <a:spAutoFit/>
          </a:bodyPr>
          <a:lstStyle>
            <a:lvl1pPr algn="r">
              <a:lnSpc>
                <a:spcPct val="111000"/>
              </a:lnSpc>
              <a:defRPr sz="900">
                <a:solidFill>
                  <a:schemeClr val="tx1"/>
                </a:solidFill>
              </a:defRPr>
            </a:lvl1pPr>
          </a:lstStyle>
          <a:p>
            <a:r>
              <a:rPr lang="da-DK"/>
              <a:t>Skriv dato</a:t>
            </a:r>
          </a:p>
        </p:txBody>
      </p:sp>
      <p:sp>
        <p:nvSpPr>
          <p:cNvPr id="20" name="Text Placeholder 19">
            <a:extLst>
              <a:ext uri="{FF2B5EF4-FFF2-40B4-BE49-F238E27FC236}">
                <a16:creationId xmlns:a16="http://schemas.microsoft.com/office/drawing/2014/main" id="{74D8664E-2314-4841-AFE3-C1C681064176}"/>
              </a:ext>
            </a:extLst>
          </p:cNvPr>
          <p:cNvSpPr>
            <a:spLocks noGrp="1"/>
          </p:cNvSpPr>
          <p:nvPr userDrawn="1">
            <p:ph type="body" sz="quarter" idx="16"/>
          </p:nvPr>
        </p:nvSpPr>
        <p:spPr>
          <a:xfrm>
            <a:off x="8197851" y="4526698"/>
            <a:ext cx="3478212" cy="1674017"/>
          </a:xfrm>
          <a:custGeom>
            <a:avLst/>
            <a:gdLst>
              <a:gd name="connsiteX0" fmla="*/ 0 w 3462862"/>
              <a:gd name="connsiteY0" fmla="*/ 1019517 h 1697702"/>
              <a:gd name="connsiteX1" fmla="*/ 3462862 w 3462862"/>
              <a:gd name="connsiteY1" fmla="*/ 1019517 h 1697702"/>
              <a:gd name="connsiteX2" fmla="*/ 3462862 w 3462862"/>
              <a:gd name="connsiteY2" fmla="*/ 1697702 h 1697702"/>
              <a:gd name="connsiteX3" fmla="*/ 0 w 3462862"/>
              <a:gd name="connsiteY3" fmla="*/ 1697702 h 1697702"/>
              <a:gd name="connsiteX4" fmla="*/ 0 w 3462862"/>
              <a:gd name="connsiteY4" fmla="*/ 0 h 1697702"/>
              <a:gd name="connsiteX5" fmla="*/ 3462862 w 3462862"/>
              <a:gd name="connsiteY5" fmla="*/ 0 h 1697702"/>
              <a:gd name="connsiteX6" fmla="*/ 3462862 w 3462862"/>
              <a:gd name="connsiteY6" fmla="*/ 679528 h 1697702"/>
              <a:gd name="connsiteX7" fmla="*/ 0 w 3462862"/>
              <a:gd name="connsiteY7" fmla="*/ 679528 h 169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862" h="1697702">
                <a:moveTo>
                  <a:pt x="0" y="1019517"/>
                </a:moveTo>
                <a:lnTo>
                  <a:pt x="3462862" y="1019517"/>
                </a:lnTo>
                <a:lnTo>
                  <a:pt x="3462862" y="1697702"/>
                </a:lnTo>
                <a:lnTo>
                  <a:pt x="0" y="1697702"/>
                </a:lnTo>
                <a:close/>
                <a:moveTo>
                  <a:pt x="0" y="0"/>
                </a:moveTo>
                <a:lnTo>
                  <a:pt x="3462862" y="0"/>
                </a:lnTo>
                <a:lnTo>
                  <a:pt x="3462862" y="679528"/>
                </a:lnTo>
                <a:lnTo>
                  <a:pt x="0" y="679528"/>
                </a:lnTo>
                <a:close/>
              </a:path>
            </a:pathLst>
          </a:custGeom>
          <a:solidFill>
            <a:srgbClr val="AECBDA"/>
          </a:solidFill>
        </p:spPr>
        <p:txBody>
          <a:bodyPr wrap="square">
            <a:noAutofit/>
          </a:bodyPr>
          <a:lstStyle>
            <a:lvl1pPr marL="0" indent="0">
              <a:buNone/>
              <a:defRPr sz="100">
                <a:noFill/>
              </a:defRPr>
            </a:lvl1pPr>
          </a:lstStyle>
          <a:p>
            <a:pPr lvl="0"/>
            <a:r>
              <a:rPr lang="da-DK"/>
              <a:t>Klik for at redigere teksttypografierne i masteren</a:t>
            </a:r>
          </a:p>
        </p:txBody>
      </p:sp>
      <p:pic>
        <p:nvPicPr>
          <p:cNvPr id="9" name="Billede 8">
            <a:extLst>
              <a:ext uri="{FF2B5EF4-FFF2-40B4-BE49-F238E27FC236}">
                <a16:creationId xmlns:a16="http://schemas.microsoft.com/office/drawing/2014/main" id="{F103F2EE-78D4-1402-8A7C-B3B99AA994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8924" y="288000"/>
            <a:ext cx="1233392" cy="350520"/>
          </a:xfrm>
          <a:prstGeom prst="rect">
            <a:avLst/>
          </a:prstGeom>
        </p:spPr>
      </p:pic>
    </p:spTree>
    <p:extLst>
      <p:ext uri="{BB962C8B-B14F-4D97-AF65-F5344CB8AC3E}">
        <p14:creationId xmlns:p14="http://schemas.microsoft.com/office/powerpoint/2010/main" val="29001684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til kant">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5938" y="1871663"/>
            <a:ext cx="5399087" cy="4229100"/>
          </a:xfrm>
        </p:spPr>
        <p:txBody>
          <a:bodyPr anchor="ctr" anchorCtr="0"/>
          <a:lstStyle/>
          <a:p>
            <a:pPr lvl="0"/>
            <a:r>
              <a:rPr lang="da-DK" dirty="0"/>
              <a:t>Klik for at tilføje tekst eller klik på tabel-/graf-/</a:t>
            </a:r>
            <a:r>
              <a:rPr lang="da-DK" dirty="0" err="1"/>
              <a:t>SmartArt</a:t>
            </a:r>
            <a:r>
              <a:rPr lang="da-DK" dirty="0"/>
              <a:t>- eller video-ikon for at indsætte objekt. </a:t>
            </a:r>
          </a:p>
          <a:p>
            <a:pPr lvl="0"/>
            <a:endParaRPr lang="da-DK" noProof="0" dirty="0"/>
          </a:p>
          <a:p>
            <a:pPr lvl="1"/>
            <a:r>
              <a:rPr lang="da-DK" noProof="0" dirty="0"/>
              <a:t>Niveau 2</a:t>
            </a:r>
          </a:p>
          <a:p>
            <a:pPr lvl="2"/>
            <a:r>
              <a:rPr lang="da-DK" noProof="0" dirty="0"/>
              <a:t>Niveau 3</a:t>
            </a:r>
          </a:p>
          <a:p>
            <a:pPr lvl="3"/>
            <a:r>
              <a:rPr lang="da-DK" noProof="0" dirty="0"/>
              <a:t>Niveau 4</a:t>
            </a:r>
          </a:p>
          <a:p>
            <a:pPr lvl="4"/>
            <a:r>
              <a:rPr lang="da-DK" noProof="0" dirty="0"/>
              <a:t>Niveau 5</a:t>
            </a:r>
          </a:p>
          <a:p>
            <a:pPr lvl="5"/>
            <a:r>
              <a:rPr lang="da-DK" noProof="0" dirty="0"/>
              <a:t>Niveau 6</a:t>
            </a:r>
          </a:p>
          <a:p>
            <a:pPr lvl="6"/>
            <a:r>
              <a:rPr lang="da-DK" noProof="0" dirty="0"/>
              <a:t>Niveau 7</a:t>
            </a:r>
          </a:p>
          <a:p>
            <a:pPr lvl="7"/>
            <a:r>
              <a:rPr lang="da-DK" noProof="0" dirty="0"/>
              <a:t>Niveau 8 kan bruges til billedtekster</a:t>
            </a:r>
          </a:p>
          <a:p>
            <a:pPr lvl="8"/>
            <a:r>
              <a:rPr lang="da-DK" noProof="0" dirty="0"/>
              <a:t>Niveau 9 stor tal fx procenter %</a:t>
            </a:r>
            <a:endParaRPr lang="en-GB" noProof="0" dirty="0"/>
          </a:p>
        </p:txBody>
      </p:sp>
      <p:sp>
        <p:nvSpPr>
          <p:cNvPr id="23" name="Picture Placeholder 3"/>
          <p:cNvSpPr>
            <a:spLocks noGrp="1"/>
          </p:cNvSpPr>
          <p:nvPr>
            <p:ph type="pic" sz="quarter" idx="14" hasCustomPrompt="1"/>
          </p:nvPr>
        </p:nvSpPr>
        <p:spPr>
          <a:xfrm>
            <a:off x="6276977" y="0"/>
            <a:ext cx="5915024" cy="6858000"/>
          </a:xfrm>
          <a:solidFill>
            <a:schemeClr val="bg2"/>
          </a:solidFill>
        </p:spPr>
        <p:txBody>
          <a:bodyPr tIns="648000" anchor="ctr" anchorCtr="0"/>
          <a:lstStyle>
            <a:lvl1pPr marL="0" indent="0" algn="ctr">
              <a:buNone/>
              <a:defRPr sz="1500"/>
            </a:lvl1pPr>
          </a:lstStyle>
          <a:p>
            <a:r>
              <a:rPr lang="da-DK" noProof="0" dirty="0"/>
              <a:t>Klik på ikonet for at tilføje billede eller grafik</a:t>
            </a:r>
          </a:p>
        </p:txBody>
      </p:sp>
      <p:sp>
        <p:nvSpPr>
          <p:cNvPr id="4" name="Pladsholder til slidenummer 3">
            <a:extLst>
              <a:ext uri="{FF2B5EF4-FFF2-40B4-BE49-F238E27FC236}">
                <a16:creationId xmlns:a16="http://schemas.microsoft.com/office/drawing/2014/main" id="{E1A64F4A-17F3-4B38-5937-934026CC567C}"/>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‹nr.›</a:t>
            </a:fld>
            <a:endParaRPr lang="da-DK" dirty="0">
              <a:latin typeface="Academy Sans Office" panose="020B0503030000000000" pitchFamily="34" charset="0"/>
            </a:endParaRPr>
          </a:p>
        </p:txBody>
      </p:sp>
      <p:sp>
        <p:nvSpPr>
          <p:cNvPr id="8" name="Title 1">
            <a:extLst>
              <a:ext uri="{FF2B5EF4-FFF2-40B4-BE49-F238E27FC236}">
                <a16:creationId xmlns:a16="http://schemas.microsoft.com/office/drawing/2014/main" id="{2442C8DD-894E-4FF0-B871-6953E8643C8B}"/>
              </a:ext>
            </a:extLst>
          </p:cNvPr>
          <p:cNvSpPr>
            <a:spLocks noGrp="1"/>
          </p:cNvSpPr>
          <p:nvPr>
            <p:ph type="title" hasCustomPrompt="1"/>
          </p:nvPr>
        </p:nvSpPr>
        <p:spPr>
          <a:xfrm>
            <a:off x="515939" y="591138"/>
            <a:ext cx="5399086" cy="923337"/>
          </a:xfrm>
        </p:spPr>
        <p:txBody>
          <a:bodyPr/>
          <a:lstStyle>
            <a:lvl1pPr>
              <a:defRPr/>
            </a:lvl1pPr>
          </a:lstStyle>
          <a:p>
            <a:r>
              <a:rPr lang="da-DK" dirty="0"/>
              <a:t>Klik for at tilføje titel</a:t>
            </a:r>
            <a:endParaRPr lang="da-DK" noProof="0" dirty="0"/>
          </a:p>
        </p:txBody>
      </p:sp>
    </p:spTree>
    <p:extLst>
      <p:ext uri="{BB962C8B-B14F-4D97-AF65-F5344CB8AC3E}">
        <p14:creationId xmlns:p14="http://schemas.microsoft.com/office/powerpoint/2010/main" val="263623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ørk med hvid teks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6" y="591138"/>
            <a:ext cx="11160125" cy="523287"/>
          </a:xfrm>
        </p:spPr>
        <p:txBody>
          <a:bodyPr/>
          <a:lstStyle>
            <a:lvl1pPr>
              <a:defRPr/>
            </a:lvl1pPr>
          </a:lstStyle>
          <a:p>
            <a:r>
              <a:rPr lang="da-DK" dirty="0"/>
              <a:t>Klik for at tilføje titel</a:t>
            </a:r>
            <a:endParaRPr lang="da-DK" noProof="0" dirty="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15938" y="1114425"/>
            <a:ext cx="11160125" cy="375009"/>
          </a:xfrm>
        </p:spPr>
        <p:txBody>
          <a:bodyPr/>
          <a:lstStyle>
            <a:lvl1pPr marL="0" indent="0" algn="l">
              <a:lnSpc>
                <a:spcPct val="100000"/>
              </a:lnSpc>
              <a:spcBef>
                <a:spcPts val="0"/>
              </a:spcBef>
              <a:buFont typeface="Arial" panose="020B0604020202020204" pitchFamily="34" charset="0"/>
              <a:buChar char="​"/>
              <a:defRPr sz="18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underoverskrift i en linje</a:t>
            </a:r>
          </a:p>
        </p:txBody>
      </p:sp>
      <p:sp>
        <p:nvSpPr>
          <p:cNvPr id="7" name="Content Placeholder 2"/>
          <p:cNvSpPr>
            <a:spLocks noGrp="1"/>
          </p:cNvSpPr>
          <p:nvPr>
            <p:ph sz="quarter" idx="13" hasCustomPrompt="1"/>
          </p:nvPr>
        </p:nvSpPr>
        <p:spPr>
          <a:xfrm>
            <a:off x="517525" y="1871663"/>
            <a:ext cx="8280400" cy="4229100"/>
          </a:xfrm>
        </p:spPr>
        <p:txBody>
          <a:bodyPr/>
          <a:lstStyle>
            <a:lvl1pPr>
              <a:defRPr/>
            </a:lvl1pPr>
          </a:lstStyle>
          <a:p>
            <a:pPr lvl="0"/>
            <a:r>
              <a:rPr lang="da-DK" dirty="0"/>
              <a:t>Klik for at tilføje tekst eller klik på tabel-/graf-/</a:t>
            </a:r>
            <a:r>
              <a:rPr lang="da-DK" dirty="0" err="1"/>
              <a:t>SmartArt</a:t>
            </a:r>
            <a:r>
              <a:rPr lang="da-DK" dirty="0"/>
              <a:t>- eller video-ikon for at indsætte objekt. </a:t>
            </a:r>
          </a:p>
          <a:p>
            <a:pPr lvl="0"/>
            <a:endParaRPr lang="da-DK" noProof="0" dirty="0"/>
          </a:p>
          <a:p>
            <a:pPr lvl="1"/>
            <a:r>
              <a:rPr lang="da-DK" noProof="0" dirty="0"/>
              <a:t>Niveau 2</a:t>
            </a:r>
          </a:p>
          <a:p>
            <a:pPr lvl="2"/>
            <a:r>
              <a:rPr lang="da-DK" noProof="0" dirty="0"/>
              <a:t>Niveau 3</a:t>
            </a:r>
          </a:p>
          <a:p>
            <a:pPr lvl="3"/>
            <a:r>
              <a:rPr lang="da-DK" noProof="0" dirty="0"/>
              <a:t>Niveau 4</a:t>
            </a:r>
          </a:p>
          <a:p>
            <a:pPr lvl="4"/>
            <a:r>
              <a:rPr lang="da-DK" noProof="0" dirty="0"/>
              <a:t>Niveau 5</a:t>
            </a:r>
          </a:p>
          <a:p>
            <a:pPr lvl="5"/>
            <a:r>
              <a:rPr lang="da-DK" noProof="0" dirty="0"/>
              <a:t>Niveau 6</a:t>
            </a:r>
          </a:p>
          <a:p>
            <a:pPr lvl="6"/>
            <a:r>
              <a:rPr lang="da-DK" noProof="0" dirty="0"/>
              <a:t>Niveau 7</a:t>
            </a:r>
          </a:p>
          <a:p>
            <a:pPr lvl="7"/>
            <a:r>
              <a:rPr lang="da-DK" noProof="0" dirty="0"/>
              <a:t>Niveau 8 kan bruges til billedtekster</a:t>
            </a:r>
          </a:p>
          <a:p>
            <a:pPr lvl="8"/>
            <a:r>
              <a:rPr lang="da-DK" noProof="0" dirty="0"/>
              <a:t>Niveau 9 stor tal fx procenter %</a:t>
            </a:r>
            <a:endParaRPr lang="en-GB" noProof="0" dirty="0"/>
          </a:p>
        </p:txBody>
      </p:sp>
      <p:sp>
        <p:nvSpPr>
          <p:cNvPr id="5" name="Pladsholder til slidenummer 4">
            <a:extLst>
              <a:ext uri="{FF2B5EF4-FFF2-40B4-BE49-F238E27FC236}">
                <a16:creationId xmlns:a16="http://schemas.microsoft.com/office/drawing/2014/main" id="{1013C0FC-211D-3975-0DBB-A25AFE79B03A}"/>
              </a:ext>
            </a:extLst>
          </p:cNvPr>
          <p:cNvSpPr>
            <a:spLocks noGrp="1"/>
          </p:cNvSpPr>
          <p:nvPr>
            <p:ph type="sldNum" sz="quarter" idx="20"/>
          </p:nvPr>
        </p:nvSpPr>
        <p:spPr/>
        <p:txBody>
          <a:bodyPr/>
          <a:lstStyle/>
          <a:p>
            <a:fld id="{24C8C45C-947F-4981-8B3F-4F32E973C901}" type="slidenum">
              <a:rPr lang="da-DK" smtClean="0">
                <a:latin typeface="Academy Sans Office" panose="020B0503030000000000" pitchFamily="34" charset="0"/>
              </a:rPr>
              <a:pPr/>
              <a:t>‹nr.›</a:t>
            </a:fld>
            <a:endParaRPr lang="da-DK" dirty="0">
              <a:latin typeface="Academy Sans Office" panose="020B0503030000000000" pitchFamily="34" charset="0"/>
            </a:endParaRPr>
          </a:p>
        </p:txBody>
      </p:sp>
      <p:pic>
        <p:nvPicPr>
          <p:cNvPr id="4" name="Billede 3" descr="Et billede, der indeholder tekst, clipart&#10;&#10;Automatisk genereret beskrivelse">
            <a:extLst>
              <a:ext uri="{FF2B5EF4-FFF2-40B4-BE49-F238E27FC236}">
                <a16:creationId xmlns:a16="http://schemas.microsoft.com/office/drawing/2014/main" id="{C0244C1E-3EFE-12D6-D55C-68FC69260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
        <p:nvSpPr>
          <p:cNvPr id="8" name="Rektangel 7">
            <a:extLst>
              <a:ext uri="{FF2B5EF4-FFF2-40B4-BE49-F238E27FC236}">
                <a16:creationId xmlns:a16="http://schemas.microsoft.com/office/drawing/2014/main" id="{D6255B0E-8B93-2BAA-23D2-22FECC515EC4}"/>
              </a:ext>
            </a:extLst>
          </p:cNvPr>
          <p:cNvSpPr/>
          <p:nvPr userDrawn="1"/>
        </p:nvSpPr>
        <p:spPr>
          <a:xfrm>
            <a:off x="518400" y="0"/>
            <a:ext cx="594000" cy="17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dirty="0" err="1"/>
          </a:p>
        </p:txBody>
      </p:sp>
    </p:spTree>
    <p:extLst>
      <p:ext uri="{BB962C8B-B14F-4D97-AF65-F5344CB8AC3E}">
        <p14:creationId xmlns:p14="http://schemas.microsoft.com/office/powerpoint/2010/main" val="3611681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spalter (tekst)">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5937" y="1871662"/>
            <a:ext cx="5399088" cy="4229101"/>
          </a:xfrm>
        </p:spPr>
        <p:txBody>
          <a:bodyPr/>
          <a:lstStyle/>
          <a:p>
            <a:pPr lvl="0"/>
            <a:r>
              <a:rPr lang="da-DK" dirty="0"/>
              <a:t>Klik for at tilføje tekst eller klik på tabel-/graf-/</a:t>
            </a:r>
            <a:r>
              <a:rPr lang="da-DK" dirty="0" err="1"/>
              <a:t>SmartArt</a:t>
            </a:r>
            <a:r>
              <a:rPr lang="da-DK" dirty="0"/>
              <a:t>- eller video-ikon for at indsætte objekt.</a:t>
            </a:r>
          </a:p>
          <a:p>
            <a:pPr lvl="0"/>
            <a:r>
              <a:rPr lang="da-DK" dirty="0"/>
              <a:t> </a:t>
            </a:r>
            <a:endParaRPr lang="da-DK" noProof="0" dirty="0"/>
          </a:p>
          <a:p>
            <a:pPr lvl="1"/>
            <a:r>
              <a:rPr lang="da-DK" noProof="0" dirty="0"/>
              <a:t>Niveau 2</a:t>
            </a:r>
          </a:p>
          <a:p>
            <a:pPr lvl="2"/>
            <a:r>
              <a:rPr lang="da-DK" noProof="0" dirty="0"/>
              <a:t>Niveau 3</a:t>
            </a:r>
          </a:p>
          <a:p>
            <a:pPr lvl="3"/>
            <a:r>
              <a:rPr lang="da-DK" noProof="0" dirty="0"/>
              <a:t>Niveau 4</a:t>
            </a:r>
          </a:p>
          <a:p>
            <a:pPr lvl="4"/>
            <a:r>
              <a:rPr lang="da-DK" noProof="0" dirty="0"/>
              <a:t>Niveau 5</a:t>
            </a:r>
          </a:p>
          <a:p>
            <a:pPr lvl="5"/>
            <a:r>
              <a:rPr lang="da-DK" noProof="0" dirty="0"/>
              <a:t>Niveau 6</a:t>
            </a:r>
          </a:p>
          <a:p>
            <a:pPr lvl="6"/>
            <a:r>
              <a:rPr lang="da-DK" noProof="0" dirty="0"/>
              <a:t>Niveau 7</a:t>
            </a:r>
          </a:p>
          <a:p>
            <a:pPr lvl="7"/>
            <a:r>
              <a:rPr lang="da-DK" noProof="0" dirty="0"/>
              <a:t>Niveau 8 kan bruges til billedtekster</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6275388" y="1871662"/>
            <a:ext cx="5399088" cy="4229099"/>
          </a:xfrm>
        </p:spPr>
        <p:txBody>
          <a:bodyPr/>
          <a:lstStyle/>
          <a:p>
            <a:pPr lvl="0"/>
            <a:r>
              <a:rPr lang="da-DK" dirty="0"/>
              <a:t>Klik for at tilføje tekst eller klik på tabel-/graf-/</a:t>
            </a:r>
            <a:r>
              <a:rPr lang="da-DK" dirty="0" err="1"/>
              <a:t>SmartArt</a:t>
            </a:r>
            <a:r>
              <a:rPr lang="da-DK" dirty="0"/>
              <a:t>- eller video-ikon for at indsætte objekt.</a:t>
            </a:r>
          </a:p>
          <a:p>
            <a:pPr lvl="0"/>
            <a:r>
              <a:rPr lang="da-DK" dirty="0"/>
              <a:t> </a:t>
            </a:r>
            <a:endParaRPr lang="da-DK" noProof="0" dirty="0"/>
          </a:p>
          <a:p>
            <a:pPr lvl="1"/>
            <a:r>
              <a:rPr lang="da-DK" noProof="0" dirty="0"/>
              <a:t>Niveau 2</a:t>
            </a:r>
          </a:p>
          <a:p>
            <a:pPr lvl="2"/>
            <a:r>
              <a:rPr lang="da-DK" noProof="0" dirty="0"/>
              <a:t>Niveau 3</a:t>
            </a:r>
          </a:p>
          <a:p>
            <a:pPr lvl="3"/>
            <a:r>
              <a:rPr lang="da-DK" noProof="0" dirty="0"/>
              <a:t>Niveau 4</a:t>
            </a:r>
          </a:p>
          <a:p>
            <a:pPr lvl="4"/>
            <a:r>
              <a:rPr lang="da-DK" noProof="0" dirty="0"/>
              <a:t>Niveau 5</a:t>
            </a:r>
          </a:p>
          <a:p>
            <a:pPr lvl="5"/>
            <a:r>
              <a:rPr lang="da-DK" noProof="0" dirty="0"/>
              <a:t>Niveau 6</a:t>
            </a:r>
          </a:p>
          <a:p>
            <a:pPr lvl="6"/>
            <a:r>
              <a:rPr lang="da-DK" noProof="0" dirty="0"/>
              <a:t>Niveau 7</a:t>
            </a:r>
          </a:p>
          <a:p>
            <a:pPr lvl="7"/>
            <a:r>
              <a:rPr lang="da-DK" noProof="0" dirty="0"/>
              <a:t>Niveau 8 kan bruges til billedtekster</a:t>
            </a:r>
          </a:p>
        </p:txBody>
      </p:sp>
      <p:sp>
        <p:nvSpPr>
          <p:cNvPr id="3" name="Pladsholder til slidenummer 2">
            <a:extLst>
              <a:ext uri="{FF2B5EF4-FFF2-40B4-BE49-F238E27FC236}">
                <a16:creationId xmlns:a16="http://schemas.microsoft.com/office/drawing/2014/main" id="{87C8F435-BA45-DE44-1B33-39FA5B018E6F}"/>
              </a:ext>
            </a:extLst>
          </p:cNvPr>
          <p:cNvSpPr>
            <a:spLocks noGrp="1"/>
          </p:cNvSpPr>
          <p:nvPr>
            <p:ph type="sldNum" sz="quarter" idx="21"/>
          </p:nvPr>
        </p:nvSpPr>
        <p:spPr/>
        <p:txBody>
          <a:bodyPr/>
          <a:lstStyle/>
          <a:p>
            <a:fld id="{24C8C45C-947F-4981-8B3F-4F32E973C901}" type="slidenum">
              <a:rPr lang="da-DK" smtClean="0">
                <a:latin typeface="Academy Sans Office" panose="020B0503030000000000" pitchFamily="34" charset="0"/>
              </a:rPr>
              <a:pPr/>
              <a:t>‹nr.›</a:t>
            </a:fld>
            <a:endParaRPr lang="da-DK" dirty="0">
              <a:latin typeface="Academy Sans Office" panose="020B0503030000000000" pitchFamily="34" charset="0"/>
            </a:endParaRPr>
          </a:p>
        </p:txBody>
      </p:sp>
      <p:sp>
        <p:nvSpPr>
          <p:cNvPr id="11" name="Title 1">
            <a:extLst>
              <a:ext uri="{FF2B5EF4-FFF2-40B4-BE49-F238E27FC236}">
                <a16:creationId xmlns:a16="http://schemas.microsoft.com/office/drawing/2014/main" id="{65A10D8A-6C0A-4B9B-B522-077A37DC3A5F}"/>
              </a:ext>
            </a:extLst>
          </p:cNvPr>
          <p:cNvSpPr>
            <a:spLocks noGrp="1"/>
          </p:cNvSpPr>
          <p:nvPr>
            <p:ph type="title" hasCustomPrompt="1"/>
          </p:nvPr>
        </p:nvSpPr>
        <p:spPr>
          <a:xfrm>
            <a:off x="517525" y="591138"/>
            <a:ext cx="11158538" cy="523287"/>
          </a:xfrm>
        </p:spPr>
        <p:txBody>
          <a:bodyPr/>
          <a:lstStyle>
            <a:lvl1pPr>
              <a:defRPr/>
            </a:lvl1pPr>
          </a:lstStyle>
          <a:p>
            <a:r>
              <a:rPr lang="da-DK" dirty="0"/>
              <a:t>Klik for at tilføje titel</a:t>
            </a:r>
            <a:endParaRPr lang="da-DK" noProof="0" dirty="0"/>
          </a:p>
        </p:txBody>
      </p:sp>
      <p:sp>
        <p:nvSpPr>
          <p:cNvPr id="12" name="Subtitle 2">
            <a:extLst>
              <a:ext uri="{FF2B5EF4-FFF2-40B4-BE49-F238E27FC236}">
                <a16:creationId xmlns:a16="http://schemas.microsoft.com/office/drawing/2014/main" id="{CD2D1D5C-1BD6-4C98-933F-DA0FA216E50D}"/>
              </a:ext>
            </a:extLst>
          </p:cNvPr>
          <p:cNvSpPr>
            <a:spLocks noGrp="1"/>
          </p:cNvSpPr>
          <p:nvPr>
            <p:ph type="subTitle" idx="15" hasCustomPrompt="1"/>
          </p:nvPr>
        </p:nvSpPr>
        <p:spPr>
          <a:xfrm>
            <a:off x="515937" y="1114425"/>
            <a:ext cx="11158537" cy="375009"/>
          </a:xfrm>
        </p:spPr>
        <p:txBody>
          <a:bodyPr/>
          <a:lstStyle>
            <a:lvl1pPr marL="0" indent="0" algn="l">
              <a:lnSpc>
                <a:spcPct val="100000"/>
              </a:lnSpc>
              <a:spcBef>
                <a:spcPts val="0"/>
              </a:spcBef>
              <a:buFont typeface="Arial" panose="020B0604020202020204" pitchFamily="34" charset="0"/>
              <a:buChar char="​"/>
              <a:defRPr sz="18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underoverskrift i en linje</a:t>
            </a:r>
          </a:p>
        </p:txBody>
      </p:sp>
    </p:spTree>
    <p:extLst>
      <p:ext uri="{BB962C8B-B14F-4D97-AF65-F5344CB8AC3E}">
        <p14:creationId xmlns:p14="http://schemas.microsoft.com/office/powerpoint/2010/main" val="365579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spalter (tekstboks)">
    <p:spTree>
      <p:nvGrpSpPr>
        <p:cNvPr id="1" name=""/>
        <p:cNvGrpSpPr/>
        <p:nvPr/>
      </p:nvGrpSpPr>
      <p:grpSpPr>
        <a:xfrm>
          <a:off x="0" y="0"/>
          <a:ext cx="0" cy="0"/>
          <a:chOff x="0" y="0"/>
          <a:chExt cx="0" cy="0"/>
        </a:xfrm>
      </p:grpSpPr>
      <p:sp>
        <p:nvSpPr>
          <p:cNvPr id="7" name="Content Placeholder 2"/>
          <p:cNvSpPr>
            <a:spLocks noGrp="1"/>
          </p:cNvSpPr>
          <p:nvPr>
            <p:ph sz="quarter" idx="13" hasCustomPrompt="1"/>
          </p:nvPr>
        </p:nvSpPr>
        <p:spPr>
          <a:xfrm>
            <a:off x="515937" y="1871662"/>
            <a:ext cx="3478213" cy="4229101"/>
          </a:xfrm>
          <a:solidFill>
            <a:srgbClr val="E8E2E1"/>
          </a:solidFill>
          <a:ln>
            <a:noFill/>
          </a:ln>
        </p:spPr>
        <p:txBody>
          <a:bodyPr lIns="180000" tIns="180000" rIns="180000" bIns="180000" anchor="t" anchorCtr="0">
            <a:noAutofit/>
          </a:bodyPr>
          <a:lstStyle/>
          <a:p>
            <a:pPr lvl="0"/>
            <a:r>
              <a:rPr lang="da-DK" dirty="0"/>
              <a:t>Klik for at tilføje tekst eller klik på tabel-/graf-/</a:t>
            </a:r>
            <a:r>
              <a:rPr lang="da-DK" dirty="0" err="1"/>
              <a:t>SmartArt</a:t>
            </a:r>
            <a:r>
              <a:rPr lang="da-DK" dirty="0"/>
              <a:t>- eller video-ikon for at indsætte objekt.</a:t>
            </a:r>
          </a:p>
          <a:p>
            <a:pPr lvl="0"/>
            <a:r>
              <a:rPr lang="da-DK" dirty="0"/>
              <a:t> </a:t>
            </a:r>
            <a:endParaRPr lang="da-DK" noProof="0" dirty="0"/>
          </a:p>
          <a:p>
            <a:pPr lvl="1"/>
            <a:r>
              <a:rPr lang="da-DK" noProof="0" dirty="0"/>
              <a:t>Niveau 2</a:t>
            </a:r>
          </a:p>
          <a:p>
            <a:pPr lvl="2"/>
            <a:r>
              <a:rPr lang="da-DK" noProof="0" dirty="0"/>
              <a:t>Niveau 3</a:t>
            </a:r>
          </a:p>
          <a:p>
            <a:pPr lvl="3"/>
            <a:r>
              <a:rPr lang="da-DK" noProof="0" dirty="0"/>
              <a:t>Niveau 4</a:t>
            </a:r>
          </a:p>
          <a:p>
            <a:pPr lvl="4"/>
            <a:r>
              <a:rPr lang="da-DK" noProof="0" dirty="0"/>
              <a:t>Niveau 5</a:t>
            </a:r>
          </a:p>
          <a:p>
            <a:pPr lvl="5"/>
            <a:r>
              <a:rPr lang="da-DK" noProof="0" dirty="0"/>
              <a:t>Niveau 6</a:t>
            </a:r>
          </a:p>
          <a:p>
            <a:pPr lvl="6"/>
            <a:r>
              <a:rPr lang="da-DK" noProof="0" dirty="0"/>
              <a:t>Niveau 7</a:t>
            </a:r>
          </a:p>
          <a:p>
            <a:pPr lvl="7"/>
            <a:r>
              <a:rPr lang="da-DK" noProof="0" dirty="0"/>
              <a:t>Niveau 8 kan bruges til billedtekster</a:t>
            </a:r>
          </a:p>
        </p:txBody>
      </p:sp>
      <p:sp>
        <p:nvSpPr>
          <p:cNvPr id="13" name="Content Placeholder 13">
            <a:extLst>
              <a:ext uri="{FF2B5EF4-FFF2-40B4-BE49-F238E27FC236}">
                <a16:creationId xmlns:a16="http://schemas.microsoft.com/office/drawing/2014/main" id="{7583199B-5647-449E-90B4-9FCBFAD89242}"/>
              </a:ext>
            </a:extLst>
          </p:cNvPr>
          <p:cNvSpPr>
            <a:spLocks noGrp="1"/>
          </p:cNvSpPr>
          <p:nvPr>
            <p:ph sz="quarter" idx="19" hasCustomPrompt="1"/>
          </p:nvPr>
        </p:nvSpPr>
        <p:spPr>
          <a:xfrm>
            <a:off x="4352926" y="1871662"/>
            <a:ext cx="3486149" cy="4229099"/>
          </a:xfrm>
          <a:solidFill>
            <a:srgbClr val="E8E2E1"/>
          </a:solidFill>
          <a:ln>
            <a:noFill/>
          </a:ln>
        </p:spPr>
        <p:txBody>
          <a:bodyPr lIns="180000" tIns="180000" rIns="180000" bIns="180000" anchor="t" anchorCtr="0">
            <a:noAutofit/>
          </a:bodyPr>
          <a:lstStyle/>
          <a:p>
            <a:pPr lvl="0"/>
            <a:r>
              <a:rPr lang="da-DK" dirty="0"/>
              <a:t>Klik for at tilføje tekst eller klik på tabel-/graf-/</a:t>
            </a:r>
            <a:r>
              <a:rPr lang="da-DK" dirty="0" err="1"/>
              <a:t>SmartArt</a:t>
            </a:r>
            <a:r>
              <a:rPr lang="da-DK" dirty="0"/>
              <a:t>- eller video-ikon for at indsætte objekt.</a:t>
            </a:r>
          </a:p>
          <a:p>
            <a:pPr lvl="0"/>
            <a:r>
              <a:rPr lang="da-DK" dirty="0"/>
              <a:t> </a:t>
            </a:r>
            <a:endParaRPr lang="da-DK" noProof="0" dirty="0"/>
          </a:p>
          <a:p>
            <a:pPr lvl="1"/>
            <a:r>
              <a:rPr lang="da-DK" noProof="0" dirty="0"/>
              <a:t>Niveau 2</a:t>
            </a:r>
          </a:p>
          <a:p>
            <a:pPr lvl="2"/>
            <a:r>
              <a:rPr lang="da-DK" noProof="0" dirty="0"/>
              <a:t>Niveau 3</a:t>
            </a:r>
          </a:p>
          <a:p>
            <a:pPr lvl="3"/>
            <a:r>
              <a:rPr lang="da-DK" noProof="0" dirty="0"/>
              <a:t>Niveau 4</a:t>
            </a:r>
          </a:p>
          <a:p>
            <a:pPr lvl="4"/>
            <a:r>
              <a:rPr lang="da-DK" noProof="0" dirty="0"/>
              <a:t>Niveau 5</a:t>
            </a:r>
          </a:p>
          <a:p>
            <a:pPr lvl="5"/>
            <a:r>
              <a:rPr lang="da-DK" noProof="0" dirty="0"/>
              <a:t>Niveau 6</a:t>
            </a:r>
          </a:p>
          <a:p>
            <a:pPr lvl="6"/>
            <a:r>
              <a:rPr lang="da-DK" noProof="0" dirty="0"/>
              <a:t>Niveau 7</a:t>
            </a:r>
          </a:p>
          <a:p>
            <a:pPr lvl="7"/>
            <a:r>
              <a:rPr lang="da-DK" noProof="0" dirty="0"/>
              <a:t>Niveau 8 kan bruges til billedtekster</a:t>
            </a:r>
          </a:p>
        </p:txBody>
      </p:sp>
      <p:sp>
        <p:nvSpPr>
          <p:cNvPr id="3" name="Pladsholder til slidenummer 2">
            <a:extLst>
              <a:ext uri="{FF2B5EF4-FFF2-40B4-BE49-F238E27FC236}">
                <a16:creationId xmlns:a16="http://schemas.microsoft.com/office/drawing/2014/main" id="{87C8F435-BA45-DE44-1B33-39FA5B018E6F}"/>
              </a:ext>
            </a:extLst>
          </p:cNvPr>
          <p:cNvSpPr>
            <a:spLocks noGrp="1"/>
          </p:cNvSpPr>
          <p:nvPr>
            <p:ph type="sldNum" sz="quarter" idx="21"/>
          </p:nvPr>
        </p:nvSpPr>
        <p:spPr/>
        <p:txBody>
          <a:bodyPr/>
          <a:lstStyle/>
          <a:p>
            <a:fld id="{24C8C45C-947F-4981-8B3F-4F32E973C901}" type="slidenum">
              <a:rPr lang="da-DK" smtClean="0">
                <a:latin typeface="Academy Sans Office" panose="020B0503030000000000" pitchFamily="34" charset="0"/>
              </a:rPr>
              <a:pPr/>
              <a:t>‹nr.›</a:t>
            </a:fld>
            <a:endParaRPr lang="da-DK" dirty="0">
              <a:latin typeface="Academy Sans Office" panose="020B0503030000000000" pitchFamily="34" charset="0"/>
            </a:endParaRPr>
          </a:p>
        </p:txBody>
      </p:sp>
      <p:sp>
        <p:nvSpPr>
          <p:cNvPr id="11" name="Title 1">
            <a:extLst>
              <a:ext uri="{FF2B5EF4-FFF2-40B4-BE49-F238E27FC236}">
                <a16:creationId xmlns:a16="http://schemas.microsoft.com/office/drawing/2014/main" id="{65A10D8A-6C0A-4B9B-B522-077A37DC3A5F}"/>
              </a:ext>
            </a:extLst>
          </p:cNvPr>
          <p:cNvSpPr>
            <a:spLocks noGrp="1"/>
          </p:cNvSpPr>
          <p:nvPr>
            <p:ph type="title" hasCustomPrompt="1"/>
          </p:nvPr>
        </p:nvSpPr>
        <p:spPr>
          <a:xfrm>
            <a:off x="517525" y="591138"/>
            <a:ext cx="11158538" cy="523287"/>
          </a:xfrm>
        </p:spPr>
        <p:txBody>
          <a:bodyPr/>
          <a:lstStyle>
            <a:lvl1pPr>
              <a:defRPr/>
            </a:lvl1pPr>
          </a:lstStyle>
          <a:p>
            <a:r>
              <a:rPr lang="da-DK" dirty="0"/>
              <a:t>Klik for at tilføje titel</a:t>
            </a:r>
            <a:endParaRPr lang="da-DK" noProof="0" dirty="0"/>
          </a:p>
        </p:txBody>
      </p:sp>
      <p:sp>
        <p:nvSpPr>
          <p:cNvPr id="12" name="Subtitle 2">
            <a:extLst>
              <a:ext uri="{FF2B5EF4-FFF2-40B4-BE49-F238E27FC236}">
                <a16:creationId xmlns:a16="http://schemas.microsoft.com/office/drawing/2014/main" id="{CD2D1D5C-1BD6-4C98-933F-DA0FA216E50D}"/>
              </a:ext>
            </a:extLst>
          </p:cNvPr>
          <p:cNvSpPr>
            <a:spLocks noGrp="1"/>
          </p:cNvSpPr>
          <p:nvPr>
            <p:ph type="subTitle" idx="15" hasCustomPrompt="1"/>
          </p:nvPr>
        </p:nvSpPr>
        <p:spPr>
          <a:xfrm>
            <a:off x="515937" y="1114425"/>
            <a:ext cx="11158537" cy="375009"/>
          </a:xfrm>
        </p:spPr>
        <p:txBody>
          <a:bodyPr/>
          <a:lstStyle>
            <a:lvl1pPr marL="0" indent="0" algn="l">
              <a:lnSpc>
                <a:spcPct val="100000"/>
              </a:lnSpc>
              <a:spcBef>
                <a:spcPts val="0"/>
              </a:spcBef>
              <a:buFont typeface="Arial" panose="020B0604020202020204" pitchFamily="34" charset="0"/>
              <a:buChar char="​"/>
              <a:defRPr sz="18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underoverskrift i en linje</a:t>
            </a:r>
          </a:p>
        </p:txBody>
      </p:sp>
      <p:sp>
        <p:nvSpPr>
          <p:cNvPr id="2" name="Content Placeholder 13">
            <a:extLst>
              <a:ext uri="{FF2B5EF4-FFF2-40B4-BE49-F238E27FC236}">
                <a16:creationId xmlns:a16="http://schemas.microsoft.com/office/drawing/2014/main" id="{C64866B3-E2EB-A3DE-E45E-1E44D448B040}"/>
              </a:ext>
            </a:extLst>
          </p:cNvPr>
          <p:cNvSpPr>
            <a:spLocks noGrp="1"/>
          </p:cNvSpPr>
          <p:nvPr>
            <p:ph sz="quarter" idx="22" hasCustomPrompt="1"/>
          </p:nvPr>
        </p:nvSpPr>
        <p:spPr>
          <a:xfrm>
            <a:off x="8197850" y="1871661"/>
            <a:ext cx="3476624" cy="4229099"/>
          </a:xfrm>
          <a:solidFill>
            <a:srgbClr val="E8E2E1"/>
          </a:solidFill>
          <a:ln w="9525">
            <a:noFill/>
          </a:ln>
        </p:spPr>
        <p:txBody>
          <a:bodyPr lIns="180000" tIns="180000" rIns="180000" bIns="180000" anchor="t" anchorCtr="0">
            <a:noAutofit/>
          </a:bodyPr>
          <a:lstStyle/>
          <a:p>
            <a:pPr lvl="0"/>
            <a:r>
              <a:rPr lang="da-DK" dirty="0"/>
              <a:t>Klik for at tilføje tekst eller klik på tabel-/graf-/</a:t>
            </a:r>
            <a:r>
              <a:rPr lang="da-DK" dirty="0" err="1"/>
              <a:t>SmartArt</a:t>
            </a:r>
            <a:r>
              <a:rPr lang="da-DK" dirty="0"/>
              <a:t>- eller video-ikon for at indsætte objekt.</a:t>
            </a:r>
          </a:p>
          <a:p>
            <a:pPr lvl="0"/>
            <a:r>
              <a:rPr lang="da-DK" dirty="0"/>
              <a:t> </a:t>
            </a:r>
            <a:endParaRPr lang="da-DK" noProof="0" dirty="0"/>
          </a:p>
          <a:p>
            <a:pPr lvl="1"/>
            <a:r>
              <a:rPr lang="da-DK" noProof="0" dirty="0"/>
              <a:t>Niveau 2</a:t>
            </a:r>
          </a:p>
          <a:p>
            <a:pPr lvl="2"/>
            <a:r>
              <a:rPr lang="da-DK" noProof="0" dirty="0"/>
              <a:t>Niveau 3</a:t>
            </a:r>
          </a:p>
          <a:p>
            <a:pPr lvl="3"/>
            <a:r>
              <a:rPr lang="da-DK" noProof="0" dirty="0"/>
              <a:t>Niveau 4</a:t>
            </a:r>
          </a:p>
          <a:p>
            <a:pPr lvl="4"/>
            <a:r>
              <a:rPr lang="da-DK" noProof="0" dirty="0"/>
              <a:t>Niveau 5</a:t>
            </a:r>
          </a:p>
          <a:p>
            <a:pPr lvl="5"/>
            <a:r>
              <a:rPr lang="da-DK" noProof="0" dirty="0"/>
              <a:t>Niveau 6</a:t>
            </a:r>
          </a:p>
          <a:p>
            <a:pPr lvl="6"/>
            <a:r>
              <a:rPr lang="da-DK" noProof="0" dirty="0"/>
              <a:t>Niveau 7</a:t>
            </a:r>
          </a:p>
          <a:p>
            <a:pPr lvl="7"/>
            <a:r>
              <a:rPr lang="da-DK" noProof="0" dirty="0"/>
              <a:t>Niveau 8 kan bruges til billedtekster</a:t>
            </a:r>
          </a:p>
        </p:txBody>
      </p:sp>
    </p:spTree>
    <p:extLst>
      <p:ext uri="{BB962C8B-B14F-4D97-AF65-F5344CB8AC3E}">
        <p14:creationId xmlns:p14="http://schemas.microsoft.com/office/powerpoint/2010/main" val="142196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E6EF2C6-A9BA-944D-0B64-B7D54687B362}"/>
              </a:ext>
            </a:extLst>
          </p:cNvPr>
          <p:cNvSpPr>
            <a:spLocks noGrp="1"/>
          </p:cNvSpPr>
          <p:nvPr>
            <p:ph type="sldNum" sz="quarter" idx="11"/>
          </p:nvPr>
        </p:nvSpPr>
        <p:spPr/>
        <p:txBody>
          <a:bodyPr/>
          <a:lstStyle/>
          <a:p>
            <a:fld id="{24C8C45C-947F-4981-8B3F-4F32E973C901}" type="slidenum">
              <a:rPr lang="da-DK" smtClean="0">
                <a:latin typeface="Academy Sans Office" panose="020B0503030000000000" pitchFamily="34" charset="0"/>
              </a:rPr>
              <a:pPr/>
              <a:t>‹nr.›</a:t>
            </a:fld>
            <a:endParaRPr lang="da-DK" dirty="0">
              <a:latin typeface="Academy Sans Office" panose="020B0503030000000000" pitchFamily="34" charset="0"/>
            </a:endParaRPr>
          </a:p>
        </p:txBody>
      </p:sp>
      <p:sp>
        <p:nvSpPr>
          <p:cNvPr id="6" name="Title 1">
            <a:extLst>
              <a:ext uri="{FF2B5EF4-FFF2-40B4-BE49-F238E27FC236}">
                <a16:creationId xmlns:a16="http://schemas.microsoft.com/office/drawing/2014/main" id="{EA098580-2E19-41FF-81A3-7D158A762660}"/>
              </a:ext>
            </a:extLst>
          </p:cNvPr>
          <p:cNvSpPr>
            <a:spLocks noGrp="1"/>
          </p:cNvSpPr>
          <p:nvPr>
            <p:ph type="title" hasCustomPrompt="1"/>
          </p:nvPr>
        </p:nvSpPr>
        <p:spPr>
          <a:xfrm>
            <a:off x="515938" y="591138"/>
            <a:ext cx="11160123" cy="523287"/>
          </a:xfrm>
        </p:spPr>
        <p:txBody>
          <a:bodyPr/>
          <a:lstStyle>
            <a:lvl1pPr>
              <a:defRPr/>
            </a:lvl1pPr>
          </a:lstStyle>
          <a:p>
            <a:r>
              <a:rPr lang="da-DK" dirty="0"/>
              <a:t>Klik for at tilføje titel</a:t>
            </a:r>
            <a:endParaRPr lang="da-DK" noProof="0" dirty="0"/>
          </a:p>
        </p:txBody>
      </p:sp>
      <p:sp>
        <p:nvSpPr>
          <p:cNvPr id="10" name="Subtitle 2">
            <a:extLst>
              <a:ext uri="{FF2B5EF4-FFF2-40B4-BE49-F238E27FC236}">
                <a16:creationId xmlns:a16="http://schemas.microsoft.com/office/drawing/2014/main" id="{D7B44483-F5A0-4041-81E5-5A25A32E930F}"/>
              </a:ext>
            </a:extLst>
          </p:cNvPr>
          <p:cNvSpPr>
            <a:spLocks noGrp="1"/>
          </p:cNvSpPr>
          <p:nvPr>
            <p:ph type="subTitle" idx="15" hasCustomPrompt="1"/>
          </p:nvPr>
        </p:nvSpPr>
        <p:spPr>
          <a:xfrm>
            <a:off x="515938" y="1114425"/>
            <a:ext cx="11160123" cy="375009"/>
          </a:xfrm>
        </p:spPr>
        <p:txBody>
          <a:bodyPr/>
          <a:lstStyle>
            <a:lvl1pPr marL="0" indent="0" algn="l">
              <a:lnSpc>
                <a:spcPct val="100000"/>
              </a:lnSpc>
              <a:spcBef>
                <a:spcPts val="0"/>
              </a:spcBef>
              <a:buFont typeface="Arial" panose="020B0604020202020204" pitchFamily="34" charset="0"/>
              <a:buChar char="​"/>
              <a:defRPr sz="18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tilføje underoverskrift i en linje</a:t>
            </a:r>
          </a:p>
        </p:txBody>
      </p:sp>
    </p:spTree>
    <p:extLst>
      <p:ext uri="{BB962C8B-B14F-4D97-AF65-F5344CB8AC3E}">
        <p14:creationId xmlns:p14="http://schemas.microsoft.com/office/powerpoint/2010/main" val="2566796442"/>
      </p:ext>
    </p:extLst>
  </p:cSld>
  <p:clrMapOvr>
    <a:masterClrMapping/>
  </p:clrMapOvr>
  <p:extLst>
    <p:ext uri="{DCECCB84-F9BA-43D5-87BE-67443E8EF086}">
      <p15:sldGuideLst xmlns:p15="http://schemas.microsoft.com/office/powerpoint/2012/main">
        <p15:guide id="1" orient="horz" pos="1480" userDrawn="1">
          <p15:clr>
            <a:srgbClr val="9FCC3B"/>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E6EF2C6-A9BA-944D-0B64-B7D54687B362}"/>
              </a:ext>
            </a:extLst>
          </p:cNvPr>
          <p:cNvSpPr>
            <a:spLocks noGrp="1"/>
          </p:cNvSpPr>
          <p:nvPr>
            <p:ph type="sldNum" sz="quarter" idx="11"/>
          </p:nvPr>
        </p:nvSpPr>
        <p:spPr/>
        <p:txBody>
          <a:bodyPr/>
          <a:lstStyle/>
          <a:p>
            <a:fld id="{24C8C45C-947F-4981-8B3F-4F32E973C901}" type="slidenum">
              <a:rPr lang="da-DK" smtClean="0">
                <a:latin typeface="Academy Sans Office" panose="020B0503030000000000" pitchFamily="34" charset="0"/>
              </a:rPr>
              <a:pPr/>
              <a:t>‹nr.›</a:t>
            </a:fld>
            <a:endParaRPr lang="da-DK" dirty="0">
              <a:latin typeface="Academy Sans Office" panose="020B0503030000000000" pitchFamily="34" charset="0"/>
            </a:endParaRPr>
          </a:p>
        </p:txBody>
      </p:sp>
    </p:spTree>
    <p:extLst>
      <p:ext uri="{BB962C8B-B14F-4D97-AF65-F5344CB8AC3E}">
        <p14:creationId xmlns:p14="http://schemas.microsoft.com/office/powerpoint/2010/main" val="284394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525" y="1394807"/>
            <a:ext cx="7321550" cy="2068025"/>
          </a:xfrm>
        </p:spPr>
        <p:txBody>
          <a:bodyPr anchor="b">
            <a:normAutofit/>
          </a:bodyPr>
          <a:lstStyle>
            <a:lvl1pPr algn="l">
              <a:lnSpc>
                <a:spcPct val="86000"/>
              </a:lnSpc>
              <a:defRPr sz="52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15937" y="3714750"/>
            <a:ext cx="7323138" cy="845820"/>
          </a:xfrm>
        </p:spPr>
        <p:txBody>
          <a:bodyPr/>
          <a:lstStyle>
            <a:lvl1pPr marL="0" indent="0" algn="l">
              <a:lnSpc>
                <a:spcPct val="100000"/>
              </a:lnSpc>
              <a:spcBef>
                <a:spcPts val="0"/>
              </a:spcBef>
              <a:buFont typeface="Arial" panose="020B0604020202020204" pitchFamily="34" charset="0"/>
              <a:buChar char="​"/>
              <a:defRPr sz="1800"/>
            </a:lvl1pPr>
            <a:lvl2pPr marL="0" indent="0" algn="l">
              <a:lnSpc>
                <a:spcPct val="100000"/>
              </a:lnSpc>
              <a:buFont typeface="Arial" panose="020B0604020202020204" pitchFamily="34" charset="0"/>
              <a:buNone/>
              <a:defRPr sz="2000"/>
            </a:lvl2pPr>
            <a:lvl3pPr marL="0" indent="0" algn="l">
              <a:lnSpc>
                <a:spcPct val="100000"/>
              </a:lnSpc>
              <a:buFont typeface="Arial" panose="020B0604020202020204" pitchFamily="34" charset="0"/>
              <a:buChar char="​"/>
              <a:defRPr sz="2000"/>
            </a:lvl3pPr>
            <a:lvl4pPr marL="0" indent="0" algn="l">
              <a:lnSpc>
                <a:spcPct val="100000"/>
              </a:lnSpc>
              <a:buFont typeface="Arial" panose="020B0604020202020204" pitchFamily="34" charset="0"/>
              <a:buChar char="​"/>
              <a:defRPr sz="2000"/>
            </a:lvl4pPr>
            <a:lvl5pPr marL="0" indent="0" algn="l">
              <a:lnSpc>
                <a:spcPct val="100000"/>
              </a:lnSpc>
              <a:buFont typeface="Arial" panose="020B0604020202020204" pitchFamily="34" charset="0"/>
              <a:buChar char="​"/>
              <a:defRPr sz="2000"/>
            </a:lvl5pPr>
            <a:lvl6pPr marL="0" indent="0" algn="l">
              <a:lnSpc>
                <a:spcPct val="100000"/>
              </a:lnSpc>
              <a:buFont typeface="Arial" panose="020B0604020202020204" pitchFamily="34" charset="0"/>
              <a:buChar char="​"/>
              <a:defRPr sz="2000"/>
            </a:lvl6pPr>
            <a:lvl7pPr marL="0" indent="0" algn="l">
              <a:lnSpc>
                <a:spcPct val="100000"/>
              </a:lnSpc>
              <a:buFont typeface="Arial" panose="020B0604020202020204" pitchFamily="34" charset="0"/>
              <a:buChar char="​"/>
              <a:defRPr sz="2000"/>
            </a:lvl7pPr>
            <a:lvl8pPr marL="0" indent="0" algn="l">
              <a:lnSpc>
                <a:spcPct val="100000"/>
              </a:lnSpc>
              <a:buFont typeface="Arial" panose="020B0604020202020204" pitchFamily="34" charset="0"/>
              <a:buChar char="​"/>
              <a:defRPr sz="2000"/>
            </a:lvl8pPr>
            <a:lvl9pPr marL="0" indent="0" algn="l">
              <a:lnSpc>
                <a:spcPct val="100000"/>
              </a:lnSpc>
              <a:buFont typeface="Arial" panose="020B0604020202020204" pitchFamily="34" charset="0"/>
              <a:buChar char="​"/>
              <a:defRPr sz="2000"/>
            </a:lvl9pPr>
          </a:lstStyle>
          <a:p>
            <a:r>
              <a:rPr lang="da-DK"/>
              <a:t>Klik for at tilføje underoverskrift i flere linjer</a:t>
            </a:r>
          </a:p>
        </p:txBody>
      </p:sp>
      <p:sp>
        <p:nvSpPr>
          <p:cNvPr id="15" name="Text Placeholder 14">
            <a:extLst>
              <a:ext uri="{FF2B5EF4-FFF2-40B4-BE49-F238E27FC236}">
                <a16:creationId xmlns:a16="http://schemas.microsoft.com/office/drawing/2014/main" id="{A150808B-E263-4FBC-9570-DFE480C0F8D2}"/>
              </a:ext>
            </a:extLst>
          </p:cNvPr>
          <p:cNvSpPr>
            <a:spLocks noGrp="1"/>
          </p:cNvSpPr>
          <p:nvPr>
            <p:ph type="body" sz="quarter" idx="13" hasCustomPrompt="1"/>
          </p:nvPr>
        </p:nvSpPr>
        <p:spPr>
          <a:xfrm>
            <a:off x="8197851" y="350044"/>
            <a:ext cx="1911644" cy="293222"/>
          </a:xfrm>
        </p:spPr>
        <p:txBody>
          <a:bodyPr vert="horz" wrap="square" rIns="90000" anchor="t">
            <a:spAutoFit/>
          </a:bodyPr>
          <a:lstStyle>
            <a:lvl1pPr marL="0" indent="0">
              <a:spcBef>
                <a:spcPts val="0"/>
              </a:spcBef>
              <a:buFontTx/>
              <a:buNone/>
              <a:defRPr sz="900" baseline="0">
                <a:solidFill>
                  <a:schemeClr val="tx1"/>
                </a:solidFill>
              </a:defRPr>
            </a:lvl1pPr>
            <a:lvl2pPr marL="0" indent="0">
              <a:spcBef>
                <a:spcPts val="0"/>
              </a:spcBef>
              <a:buFontTx/>
              <a:buNone/>
              <a:defRPr sz="900" baseline="0"/>
            </a:lvl2pPr>
            <a:lvl3pPr marL="0" indent="0">
              <a:spcBef>
                <a:spcPts val="0"/>
              </a:spcBef>
              <a:buFontTx/>
              <a:buNone/>
              <a:defRPr sz="900" baseline="0"/>
            </a:lvl3pPr>
            <a:lvl4pPr>
              <a:spcBef>
                <a:spcPts val="0"/>
              </a:spcBef>
              <a:buFontTx/>
              <a:buNone/>
              <a:defRPr sz="900" baseline="0"/>
            </a:lvl4pPr>
            <a:lvl5pPr>
              <a:spcBef>
                <a:spcPts val="0"/>
              </a:spcBef>
              <a:buFontTx/>
              <a:buNone/>
              <a:defRPr sz="900" b="0" baseline="0"/>
            </a:lvl5pPr>
          </a:lstStyle>
          <a:p>
            <a:pPr lvl="0"/>
            <a:r>
              <a:rPr lang="da-DK"/>
              <a:t>Tilføj navn, titel, område eller  afdeling mv.</a:t>
            </a:r>
          </a:p>
        </p:txBody>
      </p:sp>
      <p:sp>
        <p:nvSpPr>
          <p:cNvPr id="11" name="Date Placeholder 10">
            <a:extLst>
              <a:ext uri="{FF2B5EF4-FFF2-40B4-BE49-F238E27FC236}">
                <a16:creationId xmlns:a16="http://schemas.microsoft.com/office/drawing/2014/main" id="{697343A0-2427-49D0-86FF-278091551D9C}"/>
              </a:ext>
            </a:extLst>
          </p:cNvPr>
          <p:cNvSpPr>
            <a:spLocks noGrp="1"/>
          </p:cNvSpPr>
          <p:nvPr>
            <p:ph type="dt" sz="half" idx="10"/>
          </p:nvPr>
        </p:nvSpPr>
        <p:spPr>
          <a:xfrm>
            <a:off x="10118725" y="350044"/>
            <a:ext cx="1539582" cy="139462"/>
          </a:xfrm>
          <a:prstGeom prst="rect">
            <a:avLst/>
          </a:prstGeom>
        </p:spPr>
        <p:txBody>
          <a:bodyPr vert="horz" wrap="square" tIns="0" rIns="0" bIns="0" anchor="t" anchorCtr="0">
            <a:spAutoFit/>
          </a:bodyPr>
          <a:lstStyle>
            <a:lvl1pPr algn="r">
              <a:lnSpc>
                <a:spcPct val="111000"/>
              </a:lnSpc>
              <a:defRPr sz="900">
                <a:solidFill>
                  <a:schemeClr val="tx1"/>
                </a:solidFill>
              </a:defRPr>
            </a:lvl1pPr>
          </a:lstStyle>
          <a:p>
            <a:r>
              <a:rPr lang="da-DK"/>
              <a:t>Skriv dato</a:t>
            </a:r>
          </a:p>
        </p:txBody>
      </p:sp>
      <p:sp>
        <p:nvSpPr>
          <p:cNvPr id="20" name="Text Placeholder 19">
            <a:extLst>
              <a:ext uri="{FF2B5EF4-FFF2-40B4-BE49-F238E27FC236}">
                <a16:creationId xmlns:a16="http://schemas.microsoft.com/office/drawing/2014/main" id="{74D8664E-2314-4841-AFE3-C1C681064176}"/>
              </a:ext>
            </a:extLst>
          </p:cNvPr>
          <p:cNvSpPr>
            <a:spLocks noGrp="1"/>
          </p:cNvSpPr>
          <p:nvPr userDrawn="1">
            <p:ph type="body" sz="quarter" idx="16"/>
          </p:nvPr>
        </p:nvSpPr>
        <p:spPr>
          <a:xfrm>
            <a:off x="8197851" y="4526698"/>
            <a:ext cx="3478212" cy="1674017"/>
          </a:xfrm>
          <a:custGeom>
            <a:avLst/>
            <a:gdLst>
              <a:gd name="connsiteX0" fmla="*/ 0 w 3462862"/>
              <a:gd name="connsiteY0" fmla="*/ 1019517 h 1697702"/>
              <a:gd name="connsiteX1" fmla="*/ 3462862 w 3462862"/>
              <a:gd name="connsiteY1" fmla="*/ 1019517 h 1697702"/>
              <a:gd name="connsiteX2" fmla="*/ 3462862 w 3462862"/>
              <a:gd name="connsiteY2" fmla="*/ 1697702 h 1697702"/>
              <a:gd name="connsiteX3" fmla="*/ 0 w 3462862"/>
              <a:gd name="connsiteY3" fmla="*/ 1697702 h 1697702"/>
              <a:gd name="connsiteX4" fmla="*/ 0 w 3462862"/>
              <a:gd name="connsiteY4" fmla="*/ 0 h 1697702"/>
              <a:gd name="connsiteX5" fmla="*/ 3462862 w 3462862"/>
              <a:gd name="connsiteY5" fmla="*/ 0 h 1697702"/>
              <a:gd name="connsiteX6" fmla="*/ 3462862 w 3462862"/>
              <a:gd name="connsiteY6" fmla="*/ 679528 h 1697702"/>
              <a:gd name="connsiteX7" fmla="*/ 0 w 3462862"/>
              <a:gd name="connsiteY7" fmla="*/ 679528 h 169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862" h="1697702">
                <a:moveTo>
                  <a:pt x="0" y="1019517"/>
                </a:moveTo>
                <a:lnTo>
                  <a:pt x="3462862" y="1019517"/>
                </a:lnTo>
                <a:lnTo>
                  <a:pt x="3462862" y="1697702"/>
                </a:lnTo>
                <a:lnTo>
                  <a:pt x="0" y="1697702"/>
                </a:lnTo>
                <a:close/>
                <a:moveTo>
                  <a:pt x="0" y="0"/>
                </a:moveTo>
                <a:lnTo>
                  <a:pt x="3462862" y="0"/>
                </a:lnTo>
                <a:lnTo>
                  <a:pt x="3462862" y="679528"/>
                </a:lnTo>
                <a:lnTo>
                  <a:pt x="0" y="679528"/>
                </a:lnTo>
                <a:close/>
              </a:path>
            </a:pathLst>
          </a:custGeom>
          <a:solidFill>
            <a:srgbClr val="AECBDA"/>
          </a:solidFill>
        </p:spPr>
        <p:txBody>
          <a:bodyPr wrap="square">
            <a:noAutofit/>
          </a:bodyPr>
          <a:lstStyle>
            <a:lvl1pPr marL="0" indent="0">
              <a:buNone/>
              <a:defRPr sz="100">
                <a:noFill/>
              </a:defRPr>
            </a:lvl1pPr>
          </a:lstStyle>
          <a:p>
            <a:pPr lvl="0"/>
            <a:r>
              <a:rPr lang="da-DK"/>
              <a:t>Klik for at redigere teksttypografierne i masteren</a:t>
            </a:r>
          </a:p>
        </p:txBody>
      </p:sp>
      <p:pic>
        <p:nvPicPr>
          <p:cNvPr id="9" name="Billede 8" descr="Et billede, der indeholder tekst, clipart&#10;&#10;Automatisk genereret beskrivelse">
            <a:extLst>
              <a:ext uri="{FF2B5EF4-FFF2-40B4-BE49-F238E27FC236}">
                <a16:creationId xmlns:a16="http://schemas.microsoft.com/office/drawing/2014/main" id="{F103F2EE-78D4-1402-8A7C-B3B99AA994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288000"/>
            <a:ext cx="1234440" cy="350520"/>
          </a:xfrm>
          <a:prstGeom prst="rect">
            <a:avLst/>
          </a:prstGeom>
        </p:spPr>
      </p:pic>
    </p:spTree>
    <p:extLst>
      <p:ext uri="{BB962C8B-B14F-4D97-AF65-F5344CB8AC3E}">
        <p14:creationId xmlns:p14="http://schemas.microsoft.com/office/powerpoint/2010/main" val="39794718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afslutning">
    <p:bg>
      <p:bgPr>
        <a:solidFill>
          <a:srgbClr val="14143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814665"/>
            <a:ext cx="8281987"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15938" y="3718762"/>
            <a:ext cx="5399087" cy="876098"/>
          </a:xfrm>
        </p:spPr>
        <p:txBody>
          <a:bodyPr/>
          <a:lstStyle>
            <a:lvl1pPr marL="0" indent="0" algn="l">
              <a:lnSpc>
                <a:spcPct val="100000"/>
              </a:lnSpc>
              <a:spcBef>
                <a:spcPts val="0"/>
              </a:spcBef>
              <a:buFont typeface="Arial" panose="020B0604020202020204" pitchFamily="34" charset="0"/>
              <a:buChar char="​"/>
              <a:defRPr sz="18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20" name="Element">
            <a:extLst>
              <a:ext uri="{FF2B5EF4-FFF2-40B4-BE49-F238E27FC236}">
                <a16:creationId xmlns:a16="http://schemas.microsoft.com/office/drawing/2014/main" id="{71B256D8-B06E-4911-850B-00933137FB06}"/>
              </a:ext>
            </a:extLst>
          </p:cNvPr>
          <p:cNvSpPr>
            <a:spLocks noGrp="1"/>
          </p:cNvSpPr>
          <p:nvPr userDrawn="1">
            <p:ph type="body" sz="quarter" idx="16"/>
          </p:nvPr>
        </p:nvSpPr>
        <p:spPr>
          <a:xfrm>
            <a:off x="540001" y="3088800"/>
            <a:ext cx="5375024" cy="273340"/>
          </a:xfrm>
          <a:custGeom>
            <a:avLst/>
            <a:gdLst>
              <a:gd name="connsiteX0" fmla="*/ 0 w 5384643"/>
              <a:gd name="connsiteY0" fmla="*/ 163244 h 273340"/>
              <a:gd name="connsiteX1" fmla="*/ 5384643 w 5384643"/>
              <a:gd name="connsiteY1" fmla="*/ 163244 h 273340"/>
              <a:gd name="connsiteX2" fmla="*/ 5384643 w 5384643"/>
              <a:gd name="connsiteY2" fmla="*/ 273340 h 273340"/>
              <a:gd name="connsiteX3" fmla="*/ 0 w 5384643"/>
              <a:gd name="connsiteY3" fmla="*/ 273340 h 273340"/>
              <a:gd name="connsiteX4" fmla="*/ 0 w 5384643"/>
              <a:gd name="connsiteY4" fmla="*/ 0 h 273340"/>
              <a:gd name="connsiteX5" fmla="*/ 5384643 w 5384643"/>
              <a:gd name="connsiteY5" fmla="*/ 0 h 273340"/>
              <a:gd name="connsiteX6" fmla="*/ 5384643 w 5384643"/>
              <a:gd name="connsiteY6" fmla="*/ 108546 h 273340"/>
              <a:gd name="connsiteX7" fmla="*/ 0 w 5384643"/>
              <a:gd name="connsiteY7" fmla="*/ 108546 h 27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643" h="273340">
                <a:moveTo>
                  <a:pt x="0" y="163244"/>
                </a:moveTo>
                <a:lnTo>
                  <a:pt x="5384643" y="163244"/>
                </a:lnTo>
                <a:lnTo>
                  <a:pt x="5384643" y="273340"/>
                </a:lnTo>
                <a:lnTo>
                  <a:pt x="0" y="273340"/>
                </a:lnTo>
                <a:close/>
                <a:moveTo>
                  <a:pt x="0" y="0"/>
                </a:moveTo>
                <a:lnTo>
                  <a:pt x="5384643" y="0"/>
                </a:lnTo>
                <a:lnTo>
                  <a:pt x="5384643" y="108546"/>
                </a:lnTo>
                <a:lnTo>
                  <a:pt x="0" y="108546"/>
                </a:lnTo>
                <a:close/>
              </a:path>
            </a:pathLst>
          </a:custGeom>
          <a:solidFill>
            <a:srgbClr val="AECBDA"/>
          </a:solidFill>
        </p:spPr>
        <p:txBody>
          <a:bodyPr wrap="square">
            <a:noAutofit/>
          </a:bodyPr>
          <a:lstStyle>
            <a:lvl1pPr marL="0" indent="0">
              <a:buNone/>
              <a:defRPr sz="100">
                <a:noFill/>
              </a:defRPr>
            </a:lvl1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E4656D22-6934-1A6E-9FFE-4C0FD81DB504}"/>
              </a:ext>
            </a:extLst>
          </p:cNvPr>
          <p:cNvSpPr>
            <a:spLocks noGrp="1"/>
          </p:cNvSpPr>
          <p:nvPr>
            <p:ph type="sldNum" sz="quarter" idx="19"/>
          </p:nvPr>
        </p:nvSpPr>
        <p:spPr/>
        <p:txBody>
          <a:bodyPr/>
          <a:lstStyle>
            <a:lvl1pPr>
              <a:defRPr>
                <a:solidFill>
                  <a:schemeClr val="bg1"/>
                </a:solidFill>
              </a:defRPr>
            </a:lvl1pPr>
          </a:lstStyle>
          <a:p>
            <a:fld id="{24C8C45C-947F-4981-8B3F-4F32E973C901}" type="slidenum">
              <a:rPr lang="da-DK" smtClean="0">
                <a:latin typeface="Academy Sans Office" panose="020B0503030000000000" pitchFamily="34" charset="0"/>
              </a:rPr>
              <a:pPr/>
              <a:t>‹nr.›</a:t>
            </a:fld>
            <a:endParaRPr lang="da-DK">
              <a:latin typeface="Academy Sans Office" panose="020B0503030000000000" pitchFamily="34" charset="0"/>
            </a:endParaRPr>
          </a:p>
        </p:txBody>
      </p:sp>
      <p:pic>
        <p:nvPicPr>
          <p:cNvPr id="8" name="Billede 7" descr="Et billede, der indeholder tekst, clipart&#10;&#10;Automatisk genereret beskrivelse">
            <a:extLst>
              <a:ext uri="{FF2B5EF4-FFF2-40B4-BE49-F238E27FC236}">
                <a16:creationId xmlns:a16="http://schemas.microsoft.com/office/drawing/2014/main" id="{791D7022-25A6-E39E-E295-3D69F2C6F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Tree>
    <p:extLst>
      <p:ext uri="{BB962C8B-B14F-4D97-AF65-F5344CB8AC3E}">
        <p14:creationId xmlns:p14="http://schemas.microsoft.com/office/powerpoint/2010/main" val="169553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18400" y="591138"/>
            <a:ext cx="11157663" cy="898297"/>
          </a:xfrm>
          <a:prstGeom prst="rect">
            <a:avLst/>
          </a:prstGeom>
        </p:spPr>
        <p:txBody>
          <a:bodyPr vert="horz" lIns="0" tIns="0" rIns="0" bIns="0" rtlCol="0" anchor="t" anchorCtr="0">
            <a:normAutofit/>
          </a:bodyPr>
          <a:lstStyle/>
          <a:p>
            <a:r>
              <a:rPr lang="da-DK" dirty="0"/>
              <a:t>Klik for at redigere titeltypografien i masteren</a:t>
            </a:r>
            <a:endParaRPr lang="en-GB" dirty="0"/>
          </a:p>
        </p:txBody>
      </p:sp>
      <p:sp>
        <p:nvSpPr>
          <p:cNvPr id="3" name="Text Placeholder 2"/>
          <p:cNvSpPr>
            <a:spLocks noGrp="1"/>
          </p:cNvSpPr>
          <p:nvPr>
            <p:ph type="body" idx="1"/>
          </p:nvPr>
        </p:nvSpPr>
        <p:spPr>
          <a:xfrm>
            <a:off x="518400" y="1871663"/>
            <a:ext cx="11160125" cy="4230337"/>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Niveau 2</a:t>
            </a:r>
          </a:p>
          <a:p>
            <a:pPr lvl="2"/>
            <a:r>
              <a:rPr lang="da-DK" noProof="0" dirty="0"/>
              <a:t>Niveau 3</a:t>
            </a:r>
          </a:p>
          <a:p>
            <a:pPr lvl="3"/>
            <a:r>
              <a:rPr lang="da-DK" noProof="0" dirty="0"/>
              <a:t>Niveau 4</a:t>
            </a:r>
          </a:p>
          <a:p>
            <a:pPr lvl="4"/>
            <a:r>
              <a:rPr lang="da-DK" noProof="0" dirty="0"/>
              <a:t>Niveau 5</a:t>
            </a:r>
          </a:p>
          <a:p>
            <a:pPr lvl="5"/>
            <a:r>
              <a:rPr lang="da-DK" noProof="0" dirty="0"/>
              <a:t>Niveau 6</a:t>
            </a:r>
          </a:p>
          <a:p>
            <a:pPr lvl="6"/>
            <a:r>
              <a:rPr lang="da-DK" noProof="0" dirty="0"/>
              <a:t>Niveau 7</a:t>
            </a:r>
          </a:p>
          <a:p>
            <a:pPr lvl="7"/>
            <a:r>
              <a:rPr lang="da-DK" noProof="0" dirty="0"/>
              <a:t>Niveau 8 kan bruges til billedtekster</a:t>
            </a:r>
          </a:p>
          <a:p>
            <a:pPr lvl="8"/>
            <a:r>
              <a:rPr lang="da-DK" noProof="0" dirty="0"/>
              <a:t>Niveau 9 stor tal fx procenter %</a:t>
            </a:r>
            <a:endParaRPr lang="en-GB" noProof="0" dirty="0"/>
          </a:p>
        </p:txBody>
      </p:sp>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dirty="0" err="1">
                <a:latin typeface="Academy Sans Office" panose="020B0503030000000000" pitchFamily="34" charset="0"/>
              </a:endParaRPr>
            </a:p>
          </p:txBody>
        </p:sp>
      </p:grpSp>
      <p:sp>
        <p:nvSpPr>
          <p:cNvPr id="39" name="Slide Number Placeholder 5">
            <a:extLst>
              <a:ext uri="{FF2B5EF4-FFF2-40B4-BE49-F238E27FC236}">
                <a16:creationId xmlns:a16="http://schemas.microsoft.com/office/drawing/2014/main" id="{D5E8D499-BF45-4542-7A2D-1C3567526187}"/>
              </a:ext>
            </a:extLst>
          </p:cNvPr>
          <p:cNvSpPr>
            <a:spLocks noGrp="1"/>
          </p:cNvSpPr>
          <p:nvPr>
            <p:ph type="sldNum" sz="quarter" idx="4"/>
          </p:nvPr>
        </p:nvSpPr>
        <p:spPr>
          <a:xfrm>
            <a:off x="10091738" y="6429295"/>
            <a:ext cx="1584325" cy="139462"/>
          </a:xfrm>
          <a:prstGeom prst="rect">
            <a:avLst/>
          </a:prstGeom>
        </p:spPr>
        <p:txBody>
          <a:bodyPr vert="horz" lIns="0" tIns="0" rIns="0" bIns="0" rtlCol="0" anchor="b" anchorCtr="0"/>
          <a:lstStyle>
            <a:lvl1pPr algn="r">
              <a:defRPr sz="900">
                <a:solidFill>
                  <a:schemeClr val="tx1"/>
                </a:solidFill>
              </a:defRPr>
            </a:lvl1pPr>
          </a:lstStyle>
          <a:p>
            <a:fld id="{24C8C45C-947F-4981-8B3F-4F32E973C901}" type="slidenum">
              <a:rPr lang="da-DK" smtClean="0">
                <a:latin typeface="Academy Sans Office" panose="020B0503030000000000" pitchFamily="34" charset="0"/>
              </a:rPr>
              <a:pPr/>
              <a:t>‹nr.›</a:t>
            </a:fld>
            <a:endParaRPr lang="da-DK" dirty="0">
              <a:latin typeface="Academy Sans Office" panose="020B0503030000000000" pitchFamily="34" charset="0"/>
            </a:endParaRPr>
          </a:p>
        </p:txBody>
      </p:sp>
      <p:sp>
        <p:nvSpPr>
          <p:cNvPr id="46" name="Rektangel 45">
            <a:extLst>
              <a:ext uri="{FF2B5EF4-FFF2-40B4-BE49-F238E27FC236}">
                <a16:creationId xmlns:a16="http://schemas.microsoft.com/office/drawing/2014/main" id="{66A01010-3823-A1C9-FA4F-948C706043CF}"/>
              </a:ext>
            </a:extLst>
          </p:cNvPr>
          <p:cNvSpPr/>
          <p:nvPr userDrawn="1"/>
        </p:nvSpPr>
        <p:spPr>
          <a:xfrm>
            <a:off x="518400" y="0"/>
            <a:ext cx="594000" cy="17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dirty="0" err="1"/>
          </a:p>
        </p:txBody>
      </p:sp>
      <p:pic>
        <p:nvPicPr>
          <p:cNvPr id="57" name="Billede 56" descr="Et billede, der indeholder tekst, lys&#10;&#10;Automatisk genereret beskrivelse">
            <a:extLst>
              <a:ext uri="{FF2B5EF4-FFF2-40B4-BE49-F238E27FC236}">
                <a16:creationId xmlns:a16="http://schemas.microsoft.com/office/drawing/2014/main" id="{46703405-D54C-5FF0-6075-0C5EE12C3E0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41" r:id="rId1"/>
    <p:sldLayoutId id="2147483747" r:id="rId2"/>
    <p:sldLayoutId id="2147483769" r:id="rId3"/>
    <p:sldLayoutId id="2147483756" r:id="rId4"/>
    <p:sldLayoutId id="2147483771" r:id="rId5"/>
    <p:sldLayoutId id="2147483766" r:id="rId6"/>
    <p:sldLayoutId id="2147483744" r:id="rId7"/>
  </p:sldLayoutIdLst>
  <p:hf hdr="0" ftr="0"/>
  <p:txStyles>
    <p:titleStyle>
      <a:lvl1pPr algn="l" defTabSz="914400" rtl="0" eaLnBrk="1" latinLnBrk="0" hangingPunct="1">
        <a:lnSpc>
          <a:spcPct val="89000"/>
        </a:lnSpc>
        <a:spcBef>
          <a:spcPct val="0"/>
        </a:spcBef>
        <a:buNone/>
        <a:defRPr sz="3600" b="1" i="0" kern="1200" spc="-30" baseline="0">
          <a:solidFill>
            <a:schemeClr val="tx1"/>
          </a:solidFill>
          <a:latin typeface="Academy Sans Office Black" panose="020B0503030000000000" pitchFamily="34" charset="0"/>
          <a:ea typeface="+mj-ea"/>
          <a:cs typeface="+mj-cs"/>
        </a:defRPr>
      </a:lvl1pPr>
    </p:titleStyle>
    <p:bodyStyle>
      <a:lvl1pPr marL="0" indent="0" algn="l" defTabSz="432000" rtl="0" eaLnBrk="1" latinLnBrk="0" hangingPunct="1">
        <a:lnSpc>
          <a:spcPct val="111000"/>
        </a:lnSpc>
        <a:spcBef>
          <a:spcPts val="0"/>
        </a:spcBef>
        <a:buFont typeface="Arial" panose="020B0604020202020204" pitchFamily="34" charset="0"/>
        <a:buNone/>
        <a:defRPr sz="1500" b="0" i="0" kern="1200" spc="0" baseline="0">
          <a:solidFill>
            <a:schemeClr val="tx1"/>
          </a:solidFill>
          <a:latin typeface="Academy Sans Office" panose="020B0503030000000000" pitchFamily="34" charset="0"/>
          <a:ea typeface="+mn-ea"/>
          <a:cs typeface="+mn-cs"/>
        </a:defRPr>
      </a:lvl1pPr>
      <a:lvl2pPr marL="217488" indent="-217488" algn="l" defTabSz="914400" rtl="0" eaLnBrk="1" latinLnBrk="0" hangingPunct="1">
        <a:lnSpc>
          <a:spcPct val="111000"/>
        </a:lnSpc>
        <a:spcBef>
          <a:spcPts val="600"/>
        </a:spcBef>
        <a:spcAft>
          <a:spcPts val="0"/>
        </a:spcAft>
        <a:buSzPct val="100000"/>
        <a:buFont typeface="Wingdings 2" panose="05020102010507070707" pitchFamily="18" charset="2"/>
        <a:buChar char=""/>
        <a:tabLst/>
        <a:defRPr sz="1500" b="0" i="0" kern="1200" spc="0" baseline="0">
          <a:solidFill>
            <a:schemeClr val="tx1"/>
          </a:solidFill>
          <a:latin typeface="Academy Sans Office" panose="020B0503030000000000" pitchFamily="34" charset="0"/>
          <a:ea typeface="+mn-ea"/>
          <a:cs typeface="+mn-cs"/>
        </a:defRPr>
      </a:lvl2pPr>
      <a:lvl3pPr marL="432000" indent="-216000" algn="l" defTabSz="914400" rtl="0" eaLnBrk="1" latinLnBrk="0" hangingPunct="1">
        <a:lnSpc>
          <a:spcPct val="111000"/>
        </a:lnSpc>
        <a:spcBef>
          <a:spcPts val="0"/>
        </a:spcBef>
        <a:buFont typeface="Academy Sans Office" panose="020B0503030000000000" pitchFamily="34" charset="0"/>
        <a:buChar char="-"/>
        <a:defRPr sz="1500" b="0" i="0" kern="1200" spc="0" baseline="0">
          <a:solidFill>
            <a:schemeClr val="tx1"/>
          </a:solidFill>
          <a:latin typeface="Academy Sans Office" panose="020B0503030000000000" pitchFamily="34" charset="0"/>
          <a:ea typeface="+mn-ea"/>
          <a:cs typeface="+mn-cs"/>
        </a:defRPr>
      </a:lvl3pPr>
      <a:lvl4pPr marL="648000" indent="-216000" algn="l" defTabSz="914400" rtl="0" eaLnBrk="1" latinLnBrk="0" hangingPunct="1">
        <a:lnSpc>
          <a:spcPct val="111000"/>
        </a:lnSpc>
        <a:spcBef>
          <a:spcPts val="0"/>
        </a:spcBef>
        <a:buClrTx/>
        <a:buSzPct val="100000"/>
        <a:buFont typeface="Wingdings 2" panose="05020102010507070707" pitchFamily="18" charset="2"/>
        <a:buChar char=""/>
        <a:defRPr sz="1500" b="0" i="0" kern="1200" spc="0" baseline="0">
          <a:solidFill>
            <a:schemeClr val="tx1"/>
          </a:solidFill>
          <a:latin typeface="Academy Sans Office" panose="020B0503030000000000" pitchFamily="34" charset="0"/>
          <a:ea typeface="+mn-ea"/>
          <a:cs typeface="+mn-cs"/>
        </a:defRPr>
      </a:lvl4pPr>
      <a:lvl5pPr marL="431800" indent="-431800" algn="l" defTabSz="914400" rtl="0" eaLnBrk="1" latinLnBrk="0" hangingPunct="1">
        <a:lnSpc>
          <a:spcPct val="111000"/>
        </a:lnSpc>
        <a:spcBef>
          <a:spcPts val="600"/>
        </a:spcBef>
        <a:buClr>
          <a:srgbClr val="2E99D9"/>
        </a:buClr>
        <a:buSzPct val="120000"/>
        <a:buFont typeface="Wingdings 2" panose="05020102010507070707" pitchFamily="18" charset="2"/>
        <a:buChar char=""/>
        <a:tabLst/>
        <a:defRPr sz="1500" b="0" i="0" kern="1200" spc="0" baseline="0">
          <a:solidFill>
            <a:schemeClr val="tx1"/>
          </a:solidFill>
          <a:latin typeface="Academy Sans Office" panose="020B0503030000000000" pitchFamily="34" charset="0"/>
          <a:ea typeface="+mn-ea"/>
          <a:cs typeface="+mn-cs"/>
        </a:defRPr>
      </a:lvl5pPr>
      <a:lvl6pPr marL="431800" indent="-431800" algn="l" defTabSz="914400" rtl="0" eaLnBrk="1" latinLnBrk="0" hangingPunct="1">
        <a:lnSpc>
          <a:spcPct val="111000"/>
        </a:lnSpc>
        <a:spcBef>
          <a:spcPts val="600"/>
        </a:spcBef>
        <a:buClr>
          <a:srgbClr val="2E99D9"/>
        </a:buClr>
        <a:buSzPct val="120000"/>
        <a:buFont typeface="Wingdings 2" panose="05020102010507070707" pitchFamily="18" charset="2"/>
        <a:buChar char="Ë"/>
        <a:tabLst/>
        <a:defRPr lang="da-DK" sz="1500" b="0" i="0" kern="1200" spc="0" baseline="0" noProof="0" dirty="0" smtClean="0">
          <a:solidFill>
            <a:schemeClr val="tx1"/>
          </a:solidFill>
          <a:latin typeface="Academy Sans Office" panose="020B0503030000000000" pitchFamily="34" charset="0"/>
          <a:ea typeface="+mn-ea"/>
          <a:cs typeface="+mn-cs"/>
        </a:defRPr>
      </a:lvl6pPr>
      <a:lvl7pPr marL="431800" indent="-431800" algn="l" defTabSz="914400" rtl="0" eaLnBrk="1" latinLnBrk="0" hangingPunct="1">
        <a:lnSpc>
          <a:spcPct val="111000"/>
        </a:lnSpc>
        <a:spcBef>
          <a:spcPts val="600"/>
        </a:spcBef>
        <a:buClr>
          <a:srgbClr val="2E99D9"/>
        </a:buClr>
        <a:buSzPct val="140000"/>
        <a:buFont typeface="Academy Sans Office Extrabold" panose="020B0903030000000000" pitchFamily="34" charset="0"/>
        <a:buChar char="→"/>
        <a:tabLst/>
        <a:defRPr lang="da-DK" sz="1500" b="0" i="0" kern="1200" spc="0" baseline="0" noProof="0" dirty="0" smtClean="0">
          <a:solidFill>
            <a:schemeClr val="tx1"/>
          </a:solidFill>
          <a:latin typeface="Academy Sans Office" panose="020B0503030000000000" pitchFamily="34" charset="0"/>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lang="en-GB" sz="900" b="0" kern="1200" spc="20" baseline="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3000" kern="1200" spc="-40" baseline="0">
          <a:solidFill>
            <a:srgbClr val="2E99D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0" userDrawn="1">
          <p15:clr>
            <a:srgbClr val="F26B43"/>
          </p15:clr>
        </p15:guide>
        <p15:guide id="2" pos="1534" userDrawn="1">
          <p15:clr>
            <a:srgbClr val="F26B43"/>
          </p15:clr>
        </p15:guide>
        <p15:guide id="3" orient="horz" pos="4126" userDrawn="1">
          <p15:clr>
            <a:srgbClr val="547EBF"/>
          </p15:clr>
        </p15:guide>
        <p15:guide id="5" pos="1912" userDrawn="1">
          <p15:clr>
            <a:srgbClr val="F26B43"/>
          </p15:clr>
        </p15:guide>
        <p15:guide id="7" pos="2516" userDrawn="1">
          <p15:clr>
            <a:srgbClr val="F26B43"/>
          </p15:clr>
        </p15:guide>
        <p15:guide id="8" pos="2742" userDrawn="1">
          <p15:clr>
            <a:srgbClr val="F26B43"/>
          </p15:clr>
        </p15:guide>
        <p15:guide id="9" pos="3122" userDrawn="1">
          <p15:clr>
            <a:srgbClr val="F26B43"/>
          </p15:clr>
        </p15:guide>
        <p15:guide id="10" pos="3348" userDrawn="1">
          <p15:clr>
            <a:srgbClr val="F26B43"/>
          </p15:clr>
        </p15:guide>
        <p15:guide id="11" pos="3726" userDrawn="1">
          <p15:clr>
            <a:srgbClr val="547EBF"/>
          </p15:clr>
        </p15:guide>
        <p15:guide id="12" pos="3954" userDrawn="1">
          <p15:clr>
            <a:srgbClr val="547EBF"/>
          </p15:clr>
        </p15:guide>
        <p15:guide id="13" pos="4332" userDrawn="1">
          <p15:clr>
            <a:srgbClr val="F26B43"/>
          </p15:clr>
        </p15:guide>
        <p15:guide id="14" pos="4560" userDrawn="1">
          <p15:clr>
            <a:srgbClr val="F26B43"/>
          </p15:clr>
        </p15:guide>
        <p15:guide id="15" pos="4938" userDrawn="1">
          <p15:clr>
            <a:srgbClr val="F26B43"/>
          </p15:clr>
        </p15:guide>
        <p15:guide id="16" pos="5164" userDrawn="1">
          <p15:clr>
            <a:srgbClr val="F26B43"/>
          </p15:clr>
        </p15:guide>
        <p15:guide id="17" pos="5542" userDrawn="1">
          <p15:clr>
            <a:srgbClr val="F26B43"/>
          </p15:clr>
        </p15:guide>
        <p15:guide id="18" pos="5768" userDrawn="1">
          <p15:clr>
            <a:srgbClr val="F26B43"/>
          </p15:clr>
        </p15:guide>
        <p15:guide id="19" pos="6146" userDrawn="1">
          <p15:clr>
            <a:srgbClr val="F26B43"/>
          </p15:clr>
        </p15:guide>
        <p15:guide id="20" pos="6374" userDrawn="1">
          <p15:clr>
            <a:srgbClr val="F26B43"/>
          </p15:clr>
        </p15:guide>
        <p15:guide id="21" pos="6752" userDrawn="1">
          <p15:clr>
            <a:srgbClr val="F26B43"/>
          </p15:clr>
        </p15:guide>
        <p15:guide id="22" pos="6980" userDrawn="1">
          <p15:clr>
            <a:srgbClr val="F26B43"/>
          </p15:clr>
        </p15:guide>
        <p15:guide id="23" pos="702" userDrawn="1">
          <p15:clr>
            <a:srgbClr val="F26B43"/>
          </p15:clr>
        </p15:guide>
        <p15:guide id="24" pos="928" userDrawn="1">
          <p15:clr>
            <a:srgbClr val="F26B43"/>
          </p15:clr>
        </p15:guide>
        <p15:guide id="25" orient="horz" pos="702" userDrawn="1">
          <p15:clr>
            <a:srgbClr val="F26B43"/>
          </p15:clr>
        </p15:guide>
        <p15:guide id="26" orient="horz" pos="1179" userDrawn="1">
          <p15:clr>
            <a:srgbClr val="547EBF"/>
          </p15:clr>
        </p15:guide>
        <p15:guide id="30" orient="horz" pos="408" userDrawn="1">
          <p15:clr>
            <a:srgbClr val="547EBF"/>
          </p15:clr>
        </p15:guide>
        <p15:guide id="31" pos="7355" userDrawn="1">
          <p15:clr>
            <a:srgbClr val="547EBF"/>
          </p15:clr>
        </p15:guide>
        <p15:guide id="32" orient="horz" pos="3843" userDrawn="1">
          <p15:clr>
            <a:srgbClr val="547EBF"/>
          </p15:clr>
        </p15:guide>
        <p15:guide id="33" pos="326" userDrawn="1">
          <p15:clr>
            <a:srgbClr val="547EBF"/>
          </p15:clr>
        </p15:guide>
        <p15:guide id="34" orient="horz" pos="1480" userDrawn="1">
          <p15:clr>
            <a:srgbClr val="9FCC3B"/>
          </p15:clr>
        </p15:guide>
        <p15:guide id="35" pos="21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18399" y="591138"/>
            <a:ext cx="11157663" cy="898297"/>
          </a:xfrm>
          <a:prstGeom prst="rect">
            <a:avLst/>
          </a:prstGeom>
        </p:spPr>
        <p:txBody>
          <a:bodyPr vert="horz" lIns="0" tIns="0" rIns="0" bIns="0" rtlCol="0" anchor="t" anchorCtr="0">
            <a:normAutofit/>
          </a:bodyPr>
          <a:lstStyle/>
          <a:p>
            <a:r>
              <a:rPr lang="da-DK" dirty="0"/>
              <a:t>Klik for at redigere titeltypografien i masteren</a:t>
            </a:r>
            <a:endParaRPr lang="en-GB" dirty="0"/>
          </a:p>
        </p:txBody>
      </p:sp>
      <p:sp>
        <p:nvSpPr>
          <p:cNvPr id="3" name="Text Placeholder 2"/>
          <p:cNvSpPr>
            <a:spLocks noGrp="1"/>
          </p:cNvSpPr>
          <p:nvPr>
            <p:ph type="body" idx="1"/>
          </p:nvPr>
        </p:nvSpPr>
        <p:spPr>
          <a:xfrm>
            <a:off x="518400" y="1871663"/>
            <a:ext cx="11160125" cy="4230337"/>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Niveau 2</a:t>
            </a:r>
          </a:p>
          <a:p>
            <a:pPr lvl="2"/>
            <a:r>
              <a:rPr lang="da-DK" noProof="0" dirty="0"/>
              <a:t>Niveau 3</a:t>
            </a:r>
          </a:p>
          <a:p>
            <a:pPr lvl="3"/>
            <a:r>
              <a:rPr lang="da-DK" noProof="0" dirty="0"/>
              <a:t>Niveau 4</a:t>
            </a:r>
          </a:p>
          <a:p>
            <a:pPr lvl="4"/>
            <a:r>
              <a:rPr lang="da-DK" noProof="0" dirty="0"/>
              <a:t>Niveau 5</a:t>
            </a:r>
          </a:p>
          <a:p>
            <a:pPr lvl="5"/>
            <a:r>
              <a:rPr lang="da-DK" noProof="0" dirty="0"/>
              <a:t>Niveau 6</a:t>
            </a:r>
          </a:p>
          <a:p>
            <a:pPr lvl="6"/>
            <a:r>
              <a:rPr lang="da-DK" noProof="0" dirty="0"/>
              <a:t>Niveau 7</a:t>
            </a:r>
          </a:p>
          <a:p>
            <a:pPr lvl="7"/>
            <a:r>
              <a:rPr lang="da-DK" noProof="0" dirty="0"/>
              <a:t>Niveau 8 kan bruges til billedtekster</a:t>
            </a:r>
          </a:p>
          <a:p>
            <a:pPr lvl="8"/>
            <a:r>
              <a:rPr lang="da-DK" noProof="0" dirty="0"/>
              <a:t>Niveau 9 stor tal fx procenter %</a:t>
            </a:r>
            <a:endParaRPr lang="en-GB" noProof="0" dirty="0"/>
          </a:p>
        </p:txBody>
      </p:sp>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i="0" noProof="0" err="1">
                <a:latin typeface="Academy Sans Office" panose="020B0503030000000000" pitchFamily="34" charset="0"/>
              </a:endParaRPr>
            </a:p>
          </p:txBody>
        </p:sp>
      </p:grpSp>
      <p:sp>
        <p:nvSpPr>
          <p:cNvPr id="39" name="Slide Number Placeholder 5">
            <a:extLst>
              <a:ext uri="{FF2B5EF4-FFF2-40B4-BE49-F238E27FC236}">
                <a16:creationId xmlns:a16="http://schemas.microsoft.com/office/drawing/2014/main" id="{D5E8D499-BF45-4542-7A2D-1C3567526187}"/>
              </a:ext>
            </a:extLst>
          </p:cNvPr>
          <p:cNvSpPr>
            <a:spLocks noGrp="1"/>
          </p:cNvSpPr>
          <p:nvPr>
            <p:ph type="sldNum" sz="quarter" idx="4"/>
          </p:nvPr>
        </p:nvSpPr>
        <p:spPr>
          <a:xfrm>
            <a:off x="10091738" y="6429295"/>
            <a:ext cx="1584325" cy="139462"/>
          </a:xfrm>
          <a:prstGeom prst="rect">
            <a:avLst/>
          </a:prstGeom>
        </p:spPr>
        <p:txBody>
          <a:bodyPr vert="horz" lIns="0" tIns="0" rIns="0" bIns="0" rtlCol="0" anchor="b" anchorCtr="0"/>
          <a:lstStyle>
            <a:lvl1pPr algn="r">
              <a:defRPr sz="900">
                <a:solidFill>
                  <a:schemeClr val="tx1"/>
                </a:solidFill>
              </a:defRPr>
            </a:lvl1pPr>
          </a:lstStyle>
          <a:p>
            <a:fld id="{24C8C45C-947F-4981-8B3F-4F32E973C901}" type="slidenum">
              <a:rPr lang="da-DK" smtClean="0">
                <a:latin typeface="Academy Sans Office" panose="020B0503030000000000" pitchFamily="34" charset="0"/>
              </a:rPr>
              <a:pPr/>
              <a:t>‹nr.›</a:t>
            </a:fld>
            <a:endParaRPr lang="da-DK" dirty="0">
              <a:latin typeface="Academy Sans Office" panose="020B0503030000000000" pitchFamily="34" charset="0"/>
            </a:endParaRPr>
          </a:p>
        </p:txBody>
      </p:sp>
      <p:pic>
        <p:nvPicPr>
          <p:cNvPr id="57" name="Billede 56" descr="Et billede, der indeholder tekst, lys&#10;&#10;Automatisk genereret beskrivelse">
            <a:extLst>
              <a:ext uri="{FF2B5EF4-FFF2-40B4-BE49-F238E27FC236}">
                <a16:creationId xmlns:a16="http://schemas.microsoft.com/office/drawing/2014/main" id="{46703405-D54C-5FF0-6075-0C5EE12C3E0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18400" y="6379200"/>
            <a:ext cx="176784" cy="164592"/>
          </a:xfrm>
          <a:prstGeom prst="rect">
            <a:avLst/>
          </a:prstGeom>
        </p:spPr>
      </p:pic>
    </p:spTree>
    <p:extLst>
      <p:ext uri="{BB962C8B-B14F-4D97-AF65-F5344CB8AC3E}">
        <p14:creationId xmlns:p14="http://schemas.microsoft.com/office/powerpoint/2010/main" val="252847713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Lst>
  <p:hf hdr="0" ftr="0"/>
  <p:txStyles>
    <p:titleStyle>
      <a:lvl1pPr algn="l" defTabSz="914400" rtl="0" eaLnBrk="1" latinLnBrk="0" hangingPunct="1">
        <a:lnSpc>
          <a:spcPct val="89000"/>
        </a:lnSpc>
        <a:spcBef>
          <a:spcPct val="0"/>
        </a:spcBef>
        <a:buNone/>
        <a:defRPr sz="3600" b="1" i="0" kern="1200" spc="-30" baseline="0">
          <a:solidFill>
            <a:schemeClr val="tx1"/>
          </a:solidFill>
          <a:latin typeface="Academy Sans Office Black" panose="020B0503030000000000" pitchFamily="34" charset="0"/>
          <a:ea typeface="+mj-ea"/>
          <a:cs typeface="+mj-cs"/>
        </a:defRPr>
      </a:lvl1pPr>
    </p:titleStyle>
    <p:bodyStyle>
      <a:lvl1pPr marL="0" indent="0" algn="l" defTabSz="914400" rtl="0" eaLnBrk="1" latinLnBrk="0" hangingPunct="1">
        <a:lnSpc>
          <a:spcPct val="111000"/>
        </a:lnSpc>
        <a:spcBef>
          <a:spcPts val="0"/>
        </a:spcBef>
        <a:buFont typeface="Arial" panose="020B0604020202020204" pitchFamily="34" charset="0"/>
        <a:buNone/>
        <a:defRPr sz="1500" b="0" i="0" kern="1200" spc="0" baseline="0">
          <a:solidFill>
            <a:schemeClr val="tx1"/>
          </a:solidFill>
          <a:latin typeface="Academy Sans Office" panose="020B0503030000000000" pitchFamily="34" charset="0"/>
          <a:ea typeface="+mn-ea"/>
          <a:cs typeface="+mn-cs"/>
        </a:defRPr>
      </a:lvl1pPr>
      <a:lvl2pPr marL="217488" indent="-217488" algn="l" defTabSz="432000" rtl="0" eaLnBrk="1" latinLnBrk="0" hangingPunct="1">
        <a:lnSpc>
          <a:spcPct val="111000"/>
        </a:lnSpc>
        <a:spcBef>
          <a:spcPts val="600"/>
        </a:spcBef>
        <a:spcAft>
          <a:spcPts val="0"/>
        </a:spcAft>
        <a:buSzPct val="100000"/>
        <a:buFont typeface="Wingdings 2" panose="05020102010507070707" pitchFamily="18" charset="2"/>
        <a:buChar char=""/>
        <a:tabLst/>
        <a:defRPr sz="1500" b="0" i="0" kern="1200" spc="0" baseline="0">
          <a:solidFill>
            <a:schemeClr val="tx1"/>
          </a:solidFill>
          <a:latin typeface="Academy Sans Office" panose="020B0503030000000000" pitchFamily="34" charset="0"/>
          <a:ea typeface="+mn-ea"/>
          <a:cs typeface="+mn-cs"/>
        </a:defRPr>
      </a:lvl2pPr>
      <a:lvl3pPr marL="432000" indent="-216000" algn="l" defTabSz="914400" rtl="0" eaLnBrk="1" latinLnBrk="0" hangingPunct="1">
        <a:lnSpc>
          <a:spcPct val="111000"/>
        </a:lnSpc>
        <a:spcBef>
          <a:spcPts val="0"/>
        </a:spcBef>
        <a:buFont typeface="Academy Sans Office" panose="020B0503030000000000" pitchFamily="34" charset="0"/>
        <a:buChar char="-"/>
        <a:defRPr sz="1500" b="0" i="0" kern="1200" spc="0" baseline="0">
          <a:solidFill>
            <a:schemeClr val="tx1"/>
          </a:solidFill>
          <a:latin typeface="Academy Sans Office" panose="020B0503030000000000" pitchFamily="34" charset="0"/>
          <a:ea typeface="+mn-ea"/>
          <a:cs typeface="+mn-cs"/>
        </a:defRPr>
      </a:lvl3pPr>
      <a:lvl4pPr marL="648000" indent="-216000" algn="l" defTabSz="914400" rtl="0" eaLnBrk="1" latinLnBrk="0" hangingPunct="1">
        <a:lnSpc>
          <a:spcPct val="111000"/>
        </a:lnSpc>
        <a:spcBef>
          <a:spcPts val="0"/>
        </a:spcBef>
        <a:buClrTx/>
        <a:buSzPct val="100000"/>
        <a:buFont typeface="Wingdings 2" panose="05020102010507070707" pitchFamily="18" charset="2"/>
        <a:buChar char=""/>
        <a:defRPr sz="1500" b="0" i="0" kern="1200" spc="0" baseline="0">
          <a:solidFill>
            <a:schemeClr val="tx1"/>
          </a:solidFill>
          <a:latin typeface="Academy Sans Office" panose="020B0503030000000000" pitchFamily="34" charset="0"/>
          <a:ea typeface="+mn-ea"/>
          <a:cs typeface="+mn-cs"/>
        </a:defRPr>
      </a:lvl4pPr>
      <a:lvl5pPr marL="431800" indent="-431800" algn="l" defTabSz="914400" rtl="0" eaLnBrk="1" latinLnBrk="0" hangingPunct="1">
        <a:lnSpc>
          <a:spcPct val="111000"/>
        </a:lnSpc>
        <a:spcBef>
          <a:spcPts val="600"/>
        </a:spcBef>
        <a:buClr>
          <a:srgbClr val="2E99D9"/>
        </a:buClr>
        <a:buSzPct val="120000"/>
        <a:buFont typeface="Wingdings 2" panose="05020102010507070707" pitchFamily="18" charset="2"/>
        <a:buChar char=""/>
        <a:tabLst/>
        <a:defRPr sz="1500" b="0" i="0" kern="1200" spc="0" baseline="0">
          <a:solidFill>
            <a:schemeClr val="tx1"/>
          </a:solidFill>
          <a:latin typeface="Academy Sans Office" panose="020B0503030000000000" pitchFamily="34" charset="0"/>
          <a:ea typeface="+mn-ea"/>
          <a:cs typeface="+mn-cs"/>
        </a:defRPr>
      </a:lvl5pPr>
      <a:lvl6pPr marL="431800" indent="-431800" algn="l" defTabSz="914400" rtl="0" eaLnBrk="1" latinLnBrk="0" hangingPunct="1">
        <a:lnSpc>
          <a:spcPct val="111000"/>
        </a:lnSpc>
        <a:spcBef>
          <a:spcPts val="600"/>
        </a:spcBef>
        <a:buClr>
          <a:srgbClr val="2E99D9"/>
        </a:buClr>
        <a:buSzPct val="120000"/>
        <a:buFont typeface="Wingdings 2" panose="05020102010507070707" pitchFamily="18" charset="2"/>
        <a:buChar char="Ë"/>
        <a:tabLst/>
        <a:defRPr lang="da-DK" sz="1500" b="0" i="0" kern="1200" spc="0" baseline="0" noProof="0" dirty="0" smtClean="0">
          <a:solidFill>
            <a:schemeClr val="tx1"/>
          </a:solidFill>
          <a:latin typeface="Academy Sans Office" panose="020B0503030000000000" pitchFamily="34" charset="0"/>
          <a:ea typeface="+mn-ea"/>
          <a:cs typeface="+mn-cs"/>
        </a:defRPr>
      </a:lvl6pPr>
      <a:lvl7pPr marL="431800" indent="-431800" algn="l" defTabSz="914400" rtl="0" eaLnBrk="1" latinLnBrk="0" hangingPunct="1">
        <a:lnSpc>
          <a:spcPct val="111000"/>
        </a:lnSpc>
        <a:spcBef>
          <a:spcPts val="600"/>
        </a:spcBef>
        <a:buClr>
          <a:srgbClr val="2E99D9"/>
        </a:buClr>
        <a:buSzPct val="140000"/>
        <a:buFont typeface="Academy Sans Office Extrabold" panose="020B0503030000000000" pitchFamily="34" charset="0"/>
        <a:buChar char="→"/>
        <a:tabLst/>
        <a:defRPr lang="da-DK" sz="1500" b="0" i="0" kern="1200" spc="0" baseline="0" noProof="0" dirty="0" smtClean="0">
          <a:solidFill>
            <a:schemeClr val="tx1"/>
          </a:solidFill>
          <a:latin typeface="Academy Sans Office" panose="020B0503030000000000" pitchFamily="34" charset="0"/>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lang="en-GB" sz="900" b="0" kern="0" spc="20" baseline="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3000" kern="1200" spc="-40" baseline="0">
          <a:solidFill>
            <a:srgbClr val="2E99D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0">
          <p15:clr>
            <a:srgbClr val="F26B43"/>
          </p15:clr>
        </p15:guide>
        <p15:guide id="2" pos="1534">
          <p15:clr>
            <a:srgbClr val="F26B43"/>
          </p15:clr>
        </p15:guide>
        <p15:guide id="3" orient="horz" pos="4126">
          <p15:clr>
            <a:srgbClr val="547EBF"/>
          </p15:clr>
        </p15:guide>
        <p15:guide id="5" pos="1912">
          <p15:clr>
            <a:srgbClr val="F26B43"/>
          </p15:clr>
        </p15:guide>
        <p15:guide id="7" pos="2516">
          <p15:clr>
            <a:srgbClr val="F26B43"/>
          </p15:clr>
        </p15:guide>
        <p15:guide id="8" pos="2742">
          <p15:clr>
            <a:srgbClr val="F26B43"/>
          </p15:clr>
        </p15:guide>
        <p15:guide id="9" pos="3122">
          <p15:clr>
            <a:srgbClr val="F26B43"/>
          </p15:clr>
        </p15:guide>
        <p15:guide id="10" pos="3348">
          <p15:clr>
            <a:srgbClr val="F26B43"/>
          </p15:clr>
        </p15:guide>
        <p15:guide id="11" pos="3726">
          <p15:clr>
            <a:srgbClr val="547EBF"/>
          </p15:clr>
        </p15:guide>
        <p15:guide id="12" pos="3954">
          <p15:clr>
            <a:srgbClr val="547EBF"/>
          </p15:clr>
        </p15:guide>
        <p15:guide id="13" pos="4332">
          <p15:clr>
            <a:srgbClr val="F26B43"/>
          </p15:clr>
        </p15:guide>
        <p15:guide id="14" pos="4560">
          <p15:clr>
            <a:srgbClr val="F26B43"/>
          </p15:clr>
        </p15:guide>
        <p15:guide id="15" pos="4938">
          <p15:clr>
            <a:srgbClr val="F26B43"/>
          </p15:clr>
        </p15:guide>
        <p15:guide id="16" pos="5164">
          <p15:clr>
            <a:srgbClr val="F26B43"/>
          </p15:clr>
        </p15:guide>
        <p15:guide id="17" pos="5542">
          <p15:clr>
            <a:srgbClr val="F26B43"/>
          </p15:clr>
        </p15:guide>
        <p15:guide id="18" pos="5768">
          <p15:clr>
            <a:srgbClr val="F26B43"/>
          </p15:clr>
        </p15:guide>
        <p15:guide id="19" pos="6146">
          <p15:clr>
            <a:srgbClr val="F26B43"/>
          </p15:clr>
        </p15:guide>
        <p15:guide id="20" pos="6374">
          <p15:clr>
            <a:srgbClr val="F26B43"/>
          </p15:clr>
        </p15:guide>
        <p15:guide id="21" pos="6752">
          <p15:clr>
            <a:srgbClr val="F26B43"/>
          </p15:clr>
        </p15:guide>
        <p15:guide id="22" pos="6980">
          <p15:clr>
            <a:srgbClr val="F26B43"/>
          </p15:clr>
        </p15:guide>
        <p15:guide id="23" pos="702">
          <p15:clr>
            <a:srgbClr val="F26B43"/>
          </p15:clr>
        </p15:guide>
        <p15:guide id="24" pos="928">
          <p15:clr>
            <a:srgbClr val="F26B43"/>
          </p15:clr>
        </p15:guide>
        <p15:guide id="25" orient="horz" pos="702">
          <p15:clr>
            <a:srgbClr val="F26B43"/>
          </p15:clr>
        </p15:guide>
        <p15:guide id="26" orient="horz" pos="1179">
          <p15:clr>
            <a:srgbClr val="547EBF"/>
          </p15:clr>
        </p15:guide>
        <p15:guide id="30" orient="horz" pos="408">
          <p15:clr>
            <a:srgbClr val="547EBF"/>
          </p15:clr>
        </p15:guide>
        <p15:guide id="31" pos="7355">
          <p15:clr>
            <a:srgbClr val="547EBF"/>
          </p15:clr>
        </p15:guide>
        <p15:guide id="32" orient="horz" pos="3843">
          <p15:clr>
            <a:srgbClr val="547EBF"/>
          </p15:clr>
        </p15:guide>
        <p15:guide id="33" pos="326">
          <p15:clr>
            <a:srgbClr val="547EBF"/>
          </p15:clr>
        </p15:guide>
        <p15:guide id="34" orient="horz" pos="1480">
          <p15:clr>
            <a:srgbClr val="9FCC3B"/>
          </p15:clr>
        </p15:guide>
        <p15:guide id="35" pos="21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kat.dk/erhverv/moms/moms-ved-handel-med-udlandet/moms-ved-handel-med-lande-i-eu/moms-ved-salg-af-varer-og-ydelser-i-e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survey-xact.dk/report/shared/render/5e0d4f97-657c-4aef-88f2-7e1a354518f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kat.dk/erhverv/moms/momsindberetning-og-frist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BD49568-3FB1-401B-9F21-6EEC98BDEFD5}"/>
              </a:ext>
            </a:extLst>
          </p:cNvPr>
          <p:cNvSpPr>
            <a:spLocks noGrp="1"/>
          </p:cNvSpPr>
          <p:nvPr>
            <p:ph type="ctrTitle"/>
          </p:nvPr>
        </p:nvSpPr>
        <p:spPr>
          <a:xfrm>
            <a:off x="517525" y="1394807"/>
            <a:ext cx="7999942" cy="2068025"/>
          </a:xfrm>
        </p:spPr>
        <p:txBody>
          <a:bodyPr/>
          <a:lstStyle/>
          <a:p>
            <a:r>
              <a:rPr lang="da-DK" dirty="0"/>
              <a:t>Resultater fra brugertest på dele af momsområdet på skat.dk</a:t>
            </a:r>
          </a:p>
        </p:txBody>
      </p:sp>
      <p:sp>
        <p:nvSpPr>
          <p:cNvPr id="7" name="Undertitel 6">
            <a:extLst>
              <a:ext uri="{FF2B5EF4-FFF2-40B4-BE49-F238E27FC236}">
                <a16:creationId xmlns:a16="http://schemas.microsoft.com/office/drawing/2014/main" id="{3A5D395F-2356-4BB5-BF30-B2E6E7058421}"/>
              </a:ext>
            </a:extLst>
          </p:cNvPr>
          <p:cNvSpPr>
            <a:spLocks noGrp="1"/>
          </p:cNvSpPr>
          <p:nvPr>
            <p:ph type="subTitle" idx="1"/>
          </p:nvPr>
        </p:nvSpPr>
        <p:spPr/>
        <p:txBody>
          <a:bodyPr/>
          <a:lstStyle/>
          <a:p>
            <a:endParaRPr lang="da-DK"/>
          </a:p>
        </p:txBody>
      </p:sp>
      <p:sp>
        <p:nvSpPr>
          <p:cNvPr id="8" name="Pladsholder til tekst 7">
            <a:extLst>
              <a:ext uri="{FF2B5EF4-FFF2-40B4-BE49-F238E27FC236}">
                <a16:creationId xmlns:a16="http://schemas.microsoft.com/office/drawing/2014/main" id="{39F7BC40-EAF3-4F71-AFD1-6960E8AF1059}"/>
              </a:ext>
            </a:extLst>
          </p:cNvPr>
          <p:cNvSpPr>
            <a:spLocks noGrp="1"/>
          </p:cNvSpPr>
          <p:nvPr>
            <p:ph type="body" sz="quarter" idx="13"/>
          </p:nvPr>
        </p:nvSpPr>
        <p:spPr>
          <a:xfrm>
            <a:off x="8197851" y="350044"/>
            <a:ext cx="1911644" cy="139462"/>
          </a:xfrm>
        </p:spPr>
        <p:txBody>
          <a:bodyPr/>
          <a:lstStyle/>
          <a:p>
            <a:r>
              <a:rPr lang="da-DK" dirty="0"/>
              <a:t>Adfærdsteamet</a:t>
            </a:r>
          </a:p>
        </p:txBody>
      </p:sp>
      <p:sp>
        <p:nvSpPr>
          <p:cNvPr id="16" name="Pladsholder til dato 15">
            <a:extLst>
              <a:ext uri="{FF2B5EF4-FFF2-40B4-BE49-F238E27FC236}">
                <a16:creationId xmlns:a16="http://schemas.microsoft.com/office/drawing/2014/main" id="{3EC0DCFC-FAB7-770C-6E44-75B101770C1D}"/>
              </a:ext>
            </a:extLst>
          </p:cNvPr>
          <p:cNvSpPr>
            <a:spLocks noGrp="1"/>
          </p:cNvSpPr>
          <p:nvPr>
            <p:ph type="dt" sz="half" idx="10"/>
          </p:nvPr>
        </p:nvSpPr>
        <p:spPr>
          <a:prstGeom prst="rect">
            <a:avLst/>
          </a:prstGeom>
        </p:spPr>
        <p:txBody>
          <a:bodyPr/>
          <a:lstStyle/>
          <a:p>
            <a:r>
              <a:rPr lang="da-DK" dirty="0"/>
              <a:t>16-10-2023</a:t>
            </a:r>
          </a:p>
        </p:txBody>
      </p:sp>
      <p:sp>
        <p:nvSpPr>
          <p:cNvPr id="9" name="Pladsholder til tekst 8">
            <a:extLst>
              <a:ext uri="{FF2B5EF4-FFF2-40B4-BE49-F238E27FC236}">
                <a16:creationId xmlns:a16="http://schemas.microsoft.com/office/drawing/2014/main" id="{AEE734BF-1621-4B55-AB3C-09AEE22C14F8}"/>
              </a:ext>
            </a:extLst>
          </p:cNvPr>
          <p:cNvSpPr>
            <a:spLocks noGrp="1"/>
          </p:cNvSpPr>
          <p:nvPr>
            <p:ph type="body" sz="quarter" idx="16"/>
          </p:nvPr>
        </p:nvSpPr>
        <p:spPr/>
        <p:txBody>
          <a:bodyPr/>
          <a:lstStyle/>
          <a:p>
            <a:endParaRPr lang="da-DK"/>
          </a:p>
        </p:txBody>
      </p:sp>
    </p:spTree>
    <p:extLst>
      <p:ext uri="{BB962C8B-B14F-4D97-AF65-F5344CB8AC3E}">
        <p14:creationId xmlns:p14="http://schemas.microsoft.com/office/powerpoint/2010/main" val="386793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9</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591138"/>
            <a:ext cx="7579190" cy="923337"/>
          </a:xfrm>
        </p:spPr>
        <p:txBody>
          <a:bodyPr>
            <a:normAutofit fontScale="90000"/>
          </a:bodyPr>
          <a:lstStyle/>
          <a:p>
            <a:r>
              <a:rPr lang="da-DK" dirty="0"/>
              <a:t>3 spørgsmål til siden om Momsindberetning og frister</a:t>
            </a:r>
          </a:p>
        </p:txBody>
      </p:sp>
      <p:sp>
        <p:nvSpPr>
          <p:cNvPr id="7" name="Pladsholder til indhold 11">
            <a:extLst>
              <a:ext uri="{FF2B5EF4-FFF2-40B4-BE49-F238E27FC236}">
                <a16:creationId xmlns:a16="http://schemas.microsoft.com/office/drawing/2014/main" id="{9F78E32E-FC09-C16B-8A87-7D38769066A2}"/>
              </a:ext>
            </a:extLst>
          </p:cNvPr>
          <p:cNvSpPr>
            <a:spLocks noGrp="1"/>
          </p:cNvSpPr>
          <p:nvPr>
            <p:ph sz="quarter" idx="13"/>
          </p:nvPr>
        </p:nvSpPr>
        <p:spPr>
          <a:xfrm>
            <a:off x="508943" y="1735906"/>
            <a:ext cx="7281386" cy="717737"/>
          </a:xfrm>
        </p:spPr>
        <p:txBody>
          <a:bodyPr anchor="t" anchorCtr="0">
            <a:normAutofit/>
          </a:bodyPr>
          <a:lstStyle/>
          <a:p>
            <a:pPr>
              <a:lnSpc>
                <a:spcPct val="110000"/>
              </a:lnSpc>
              <a:spcAft>
                <a:spcPts val="1200"/>
              </a:spcAft>
            </a:pPr>
            <a:r>
              <a:rPr lang="da-DK" sz="1800" dirty="0"/>
              <a:t>Spørgsmål 3: Hvad synes du om mængden af information på siden? </a:t>
            </a:r>
          </a:p>
          <a:p>
            <a:pPr>
              <a:lnSpc>
                <a:spcPct val="110000"/>
              </a:lnSpc>
              <a:spcAft>
                <a:spcPts val="1200"/>
              </a:spcAft>
            </a:pPr>
            <a:endParaRPr lang="da-DK" sz="1800" dirty="0"/>
          </a:p>
        </p:txBody>
      </p:sp>
      <p:pic>
        <p:nvPicPr>
          <p:cNvPr id="3" name="Billede 2">
            <a:extLst>
              <a:ext uri="{FF2B5EF4-FFF2-40B4-BE49-F238E27FC236}">
                <a16:creationId xmlns:a16="http://schemas.microsoft.com/office/drawing/2014/main" id="{2703CD57-F1E1-8322-8366-6992596E1F59}"/>
              </a:ext>
            </a:extLst>
          </p:cNvPr>
          <p:cNvPicPr>
            <a:picLocks noChangeAspect="1"/>
          </p:cNvPicPr>
          <p:nvPr/>
        </p:nvPicPr>
        <p:blipFill>
          <a:blip r:embed="rId2"/>
          <a:stretch>
            <a:fillRect/>
          </a:stretch>
        </p:blipFill>
        <p:spPr>
          <a:xfrm>
            <a:off x="2397598" y="2675074"/>
            <a:ext cx="7261335" cy="2448590"/>
          </a:xfrm>
          <a:prstGeom prst="rect">
            <a:avLst/>
          </a:prstGeom>
        </p:spPr>
      </p:pic>
    </p:spTree>
    <p:extLst>
      <p:ext uri="{BB962C8B-B14F-4D97-AF65-F5344CB8AC3E}">
        <p14:creationId xmlns:p14="http://schemas.microsoft.com/office/powerpoint/2010/main" val="426490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10</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591138"/>
            <a:ext cx="7830202" cy="923337"/>
          </a:xfrm>
        </p:spPr>
        <p:txBody>
          <a:bodyPr>
            <a:normAutofit fontScale="90000"/>
          </a:bodyPr>
          <a:lstStyle/>
          <a:p>
            <a:r>
              <a:rPr lang="da-DK" dirty="0"/>
              <a:t>Opgave 2: </a:t>
            </a:r>
            <a:br>
              <a:rPr lang="da-DK" dirty="0"/>
            </a:br>
            <a:r>
              <a:rPr lang="da-DK" dirty="0"/>
              <a:t>Moms ved salg af varer og </a:t>
            </a:r>
            <a:br>
              <a:rPr lang="da-DK" dirty="0"/>
            </a:br>
            <a:r>
              <a:rPr lang="da-DK" dirty="0"/>
              <a:t>ydelser i EU</a:t>
            </a:r>
          </a:p>
        </p:txBody>
      </p:sp>
      <p:sp>
        <p:nvSpPr>
          <p:cNvPr id="2" name="Tekstfelt 1">
            <a:extLst>
              <a:ext uri="{FF2B5EF4-FFF2-40B4-BE49-F238E27FC236}">
                <a16:creationId xmlns:a16="http://schemas.microsoft.com/office/drawing/2014/main" id="{C2DDAA2C-2B32-D7CF-FB93-119F0DE1BA24}"/>
              </a:ext>
            </a:extLst>
          </p:cNvPr>
          <p:cNvSpPr txBox="1"/>
          <p:nvPr/>
        </p:nvSpPr>
        <p:spPr>
          <a:xfrm>
            <a:off x="412934" y="2210368"/>
            <a:ext cx="5580061" cy="3776098"/>
          </a:xfrm>
          <a:prstGeom prst="rect">
            <a:avLst/>
          </a:prstGeom>
          <a:noFill/>
        </p:spPr>
        <p:txBody>
          <a:bodyPr wrap="square">
            <a:spAutoFit/>
          </a:bodyPr>
          <a:lstStyle/>
          <a:p>
            <a:pPr>
              <a:lnSpc>
                <a:spcPct val="150000"/>
              </a:lnSpc>
            </a:pPr>
            <a:r>
              <a:rPr lang="da-DK" b="1" dirty="0"/>
              <a:t>Opgavebeskrivelse til testpersonerne: </a:t>
            </a:r>
            <a:br>
              <a:rPr lang="da-DK" b="1" dirty="0"/>
            </a:br>
            <a:r>
              <a:rPr lang="da-DK" dirty="0"/>
              <a:t>Forestil dig, at du sælger varer til udlandet og du besøger følgende side: </a:t>
            </a:r>
            <a:r>
              <a:rPr lang="da-DK" dirty="0">
                <a:hlinkClick r:id="rId2"/>
              </a:rPr>
              <a:t>https://skat.dk/erhverv/moms/moms-ved-handel-med-udlandet/moms-ved-handel-med-lande-i-eu/moms-ved-salg-af-varer-og-ydelser-i-eu</a:t>
            </a:r>
            <a:r>
              <a:rPr lang="da-DK" dirty="0"/>
              <a:t>. Kig rundt på siden og vend tilbage til spørgeskemaet for at svare på de efterfølgende spørgsmål. </a:t>
            </a:r>
          </a:p>
        </p:txBody>
      </p:sp>
      <p:pic>
        <p:nvPicPr>
          <p:cNvPr id="2050" name="Picture 2">
            <a:extLst>
              <a:ext uri="{FF2B5EF4-FFF2-40B4-BE49-F238E27FC236}">
                <a16:creationId xmlns:a16="http://schemas.microsoft.com/office/drawing/2014/main" id="{5F8FA4FD-6A2B-5937-C05F-95D6322E2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006" y="386015"/>
            <a:ext cx="5687541" cy="588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296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11</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591138"/>
            <a:ext cx="9094226" cy="923337"/>
          </a:xfrm>
        </p:spPr>
        <p:txBody>
          <a:bodyPr>
            <a:normAutofit fontScale="90000"/>
          </a:bodyPr>
          <a:lstStyle/>
          <a:p>
            <a:r>
              <a:rPr lang="da-DK" dirty="0"/>
              <a:t>4 spørgsmål til siden om </a:t>
            </a:r>
            <a:br>
              <a:rPr lang="da-DK" dirty="0"/>
            </a:br>
            <a:r>
              <a:rPr lang="da-DK" dirty="0"/>
              <a:t>Moms ved salg af varer og ydelser i EU</a:t>
            </a:r>
          </a:p>
        </p:txBody>
      </p:sp>
      <p:sp>
        <p:nvSpPr>
          <p:cNvPr id="7" name="Pladsholder til indhold 11">
            <a:extLst>
              <a:ext uri="{FF2B5EF4-FFF2-40B4-BE49-F238E27FC236}">
                <a16:creationId xmlns:a16="http://schemas.microsoft.com/office/drawing/2014/main" id="{9F78E32E-FC09-C16B-8A87-7D38769066A2}"/>
              </a:ext>
            </a:extLst>
          </p:cNvPr>
          <p:cNvSpPr>
            <a:spLocks noGrp="1"/>
          </p:cNvSpPr>
          <p:nvPr>
            <p:ph sz="quarter" idx="13"/>
          </p:nvPr>
        </p:nvSpPr>
        <p:spPr>
          <a:xfrm>
            <a:off x="508943" y="1735906"/>
            <a:ext cx="6994516" cy="717737"/>
          </a:xfrm>
        </p:spPr>
        <p:txBody>
          <a:bodyPr anchor="t" anchorCtr="0">
            <a:normAutofit/>
          </a:bodyPr>
          <a:lstStyle/>
          <a:p>
            <a:pPr>
              <a:lnSpc>
                <a:spcPct val="110000"/>
              </a:lnSpc>
              <a:spcAft>
                <a:spcPts val="1200"/>
              </a:spcAft>
            </a:pPr>
            <a:r>
              <a:rPr lang="da-DK" sz="1800" dirty="0"/>
              <a:t>Spørgsmål 1: På en skala fra 1-5 (hvor 5 er meget overskuelig), hvor overskuelig fremstår siden?</a:t>
            </a:r>
          </a:p>
        </p:txBody>
      </p:sp>
      <p:pic>
        <p:nvPicPr>
          <p:cNvPr id="5" name="Billede 4">
            <a:extLst>
              <a:ext uri="{FF2B5EF4-FFF2-40B4-BE49-F238E27FC236}">
                <a16:creationId xmlns:a16="http://schemas.microsoft.com/office/drawing/2014/main" id="{522DD85A-B3B7-2066-213A-3F736F8D4B70}"/>
              </a:ext>
            </a:extLst>
          </p:cNvPr>
          <p:cNvPicPr>
            <a:picLocks noChangeAspect="1"/>
          </p:cNvPicPr>
          <p:nvPr/>
        </p:nvPicPr>
        <p:blipFill>
          <a:blip r:embed="rId2"/>
          <a:stretch>
            <a:fillRect/>
          </a:stretch>
        </p:blipFill>
        <p:spPr>
          <a:xfrm>
            <a:off x="3289510" y="2824447"/>
            <a:ext cx="5608957" cy="3087387"/>
          </a:xfrm>
          <a:prstGeom prst="rect">
            <a:avLst/>
          </a:prstGeom>
        </p:spPr>
      </p:pic>
    </p:spTree>
    <p:extLst>
      <p:ext uri="{BB962C8B-B14F-4D97-AF65-F5344CB8AC3E}">
        <p14:creationId xmlns:p14="http://schemas.microsoft.com/office/powerpoint/2010/main" val="418419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12</a:t>
            </a:fld>
            <a:endParaRPr lang="da-DK" dirty="0">
              <a:latin typeface="Academy Sans Office" panose="020B0503030000000000" pitchFamily="34" charset="0"/>
            </a:endParaRPr>
          </a:p>
        </p:txBody>
      </p:sp>
      <p:sp>
        <p:nvSpPr>
          <p:cNvPr id="7" name="Pladsholder til indhold 11">
            <a:extLst>
              <a:ext uri="{FF2B5EF4-FFF2-40B4-BE49-F238E27FC236}">
                <a16:creationId xmlns:a16="http://schemas.microsoft.com/office/drawing/2014/main" id="{9F78E32E-FC09-C16B-8A87-7D38769066A2}"/>
              </a:ext>
            </a:extLst>
          </p:cNvPr>
          <p:cNvSpPr>
            <a:spLocks noGrp="1"/>
          </p:cNvSpPr>
          <p:nvPr>
            <p:ph sz="quarter" idx="13"/>
          </p:nvPr>
        </p:nvSpPr>
        <p:spPr>
          <a:xfrm>
            <a:off x="508943" y="1735906"/>
            <a:ext cx="6994516" cy="717737"/>
          </a:xfrm>
        </p:spPr>
        <p:txBody>
          <a:bodyPr anchor="t" anchorCtr="0">
            <a:normAutofit lnSpcReduction="10000"/>
          </a:bodyPr>
          <a:lstStyle/>
          <a:p>
            <a:pPr>
              <a:lnSpc>
                <a:spcPct val="110000"/>
              </a:lnSpc>
              <a:spcAft>
                <a:spcPts val="1200"/>
              </a:spcAft>
            </a:pPr>
            <a:r>
              <a:rPr lang="da-DK" sz="1800" dirty="0"/>
              <a:t>Spørgsmål 2: På en skala fra 1-5 (hvor 5 er meget letlæselig), hvor letlæselig er teksten?</a:t>
            </a:r>
          </a:p>
          <a:p>
            <a:pPr>
              <a:lnSpc>
                <a:spcPct val="110000"/>
              </a:lnSpc>
              <a:spcAft>
                <a:spcPts val="1200"/>
              </a:spcAft>
            </a:pPr>
            <a:endParaRPr lang="da-DK" sz="1800" dirty="0"/>
          </a:p>
        </p:txBody>
      </p:sp>
      <p:sp>
        <p:nvSpPr>
          <p:cNvPr id="5" name="Titel 10">
            <a:extLst>
              <a:ext uri="{FF2B5EF4-FFF2-40B4-BE49-F238E27FC236}">
                <a16:creationId xmlns:a16="http://schemas.microsoft.com/office/drawing/2014/main" id="{4928E63B-E626-F253-21E6-E3BDEAE8912C}"/>
              </a:ext>
            </a:extLst>
          </p:cNvPr>
          <p:cNvSpPr>
            <a:spLocks noGrp="1"/>
          </p:cNvSpPr>
          <p:nvPr>
            <p:ph type="title"/>
          </p:nvPr>
        </p:nvSpPr>
        <p:spPr>
          <a:xfrm>
            <a:off x="515938" y="590550"/>
            <a:ext cx="7552297" cy="923925"/>
          </a:xfrm>
        </p:spPr>
        <p:txBody>
          <a:bodyPr>
            <a:normAutofit fontScale="90000"/>
          </a:bodyPr>
          <a:lstStyle/>
          <a:p>
            <a:r>
              <a:rPr lang="da-DK" dirty="0"/>
              <a:t>4 spørgsmål til siden om </a:t>
            </a:r>
            <a:br>
              <a:rPr lang="da-DK" dirty="0"/>
            </a:br>
            <a:r>
              <a:rPr lang="da-DK" dirty="0"/>
              <a:t>Moms ved salg af varer og ydelser i EU</a:t>
            </a:r>
          </a:p>
        </p:txBody>
      </p:sp>
      <p:pic>
        <p:nvPicPr>
          <p:cNvPr id="3" name="Billede 2">
            <a:extLst>
              <a:ext uri="{FF2B5EF4-FFF2-40B4-BE49-F238E27FC236}">
                <a16:creationId xmlns:a16="http://schemas.microsoft.com/office/drawing/2014/main" id="{9E4BF712-D9A3-C21E-6D9A-F9B4D2F4412B}"/>
              </a:ext>
            </a:extLst>
          </p:cNvPr>
          <p:cNvPicPr>
            <a:picLocks noChangeAspect="1"/>
          </p:cNvPicPr>
          <p:nvPr/>
        </p:nvPicPr>
        <p:blipFill>
          <a:blip r:embed="rId2"/>
          <a:stretch>
            <a:fillRect/>
          </a:stretch>
        </p:blipFill>
        <p:spPr>
          <a:xfrm>
            <a:off x="3301639" y="2675074"/>
            <a:ext cx="5588721" cy="3108957"/>
          </a:xfrm>
          <a:prstGeom prst="rect">
            <a:avLst/>
          </a:prstGeom>
        </p:spPr>
      </p:pic>
    </p:spTree>
    <p:extLst>
      <p:ext uri="{BB962C8B-B14F-4D97-AF65-F5344CB8AC3E}">
        <p14:creationId xmlns:p14="http://schemas.microsoft.com/office/powerpoint/2010/main" val="65956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13</a:t>
            </a:fld>
            <a:endParaRPr lang="da-DK" dirty="0">
              <a:latin typeface="Academy Sans Office" panose="020B0503030000000000" pitchFamily="34" charset="0"/>
            </a:endParaRPr>
          </a:p>
        </p:txBody>
      </p:sp>
      <p:sp>
        <p:nvSpPr>
          <p:cNvPr id="7" name="Pladsholder til indhold 11">
            <a:extLst>
              <a:ext uri="{FF2B5EF4-FFF2-40B4-BE49-F238E27FC236}">
                <a16:creationId xmlns:a16="http://schemas.microsoft.com/office/drawing/2014/main" id="{9F78E32E-FC09-C16B-8A87-7D38769066A2}"/>
              </a:ext>
            </a:extLst>
          </p:cNvPr>
          <p:cNvSpPr>
            <a:spLocks noGrp="1"/>
          </p:cNvSpPr>
          <p:nvPr>
            <p:ph sz="quarter" idx="13"/>
          </p:nvPr>
        </p:nvSpPr>
        <p:spPr>
          <a:xfrm>
            <a:off x="508943" y="1735906"/>
            <a:ext cx="7281386" cy="717737"/>
          </a:xfrm>
        </p:spPr>
        <p:txBody>
          <a:bodyPr anchor="t" anchorCtr="0">
            <a:normAutofit/>
          </a:bodyPr>
          <a:lstStyle/>
          <a:p>
            <a:pPr>
              <a:lnSpc>
                <a:spcPct val="110000"/>
              </a:lnSpc>
              <a:spcAft>
                <a:spcPts val="1200"/>
              </a:spcAft>
            </a:pPr>
            <a:r>
              <a:rPr lang="da-DK" sz="1800" dirty="0"/>
              <a:t>Spørgsmål 3: Hvad synes du om mængden af information på siden? </a:t>
            </a:r>
          </a:p>
          <a:p>
            <a:pPr>
              <a:lnSpc>
                <a:spcPct val="110000"/>
              </a:lnSpc>
              <a:spcAft>
                <a:spcPts val="1200"/>
              </a:spcAft>
            </a:pPr>
            <a:endParaRPr lang="da-DK" sz="1800" dirty="0"/>
          </a:p>
        </p:txBody>
      </p:sp>
      <p:sp>
        <p:nvSpPr>
          <p:cNvPr id="8" name="Titel 10">
            <a:extLst>
              <a:ext uri="{FF2B5EF4-FFF2-40B4-BE49-F238E27FC236}">
                <a16:creationId xmlns:a16="http://schemas.microsoft.com/office/drawing/2014/main" id="{088D2801-255F-BA78-6F7F-D25661C15F4A}"/>
              </a:ext>
            </a:extLst>
          </p:cNvPr>
          <p:cNvSpPr>
            <a:spLocks noGrp="1"/>
          </p:cNvSpPr>
          <p:nvPr>
            <p:ph type="title"/>
          </p:nvPr>
        </p:nvSpPr>
        <p:spPr>
          <a:xfrm>
            <a:off x="515938" y="590550"/>
            <a:ext cx="8027427" cy="923925"/>
          </a:xfrm>
        </p:spPr>
        <p:txBody>
          <a:bodyPr>
            <a:normAutofit fontScale="90000"/>
          </a:bodyPr>
          <a:lstStyle/>
          <a:p>
            <a:r>
              <a:rPr lang="da-DK" dirty="0"/>
              <a:t>4 spørgsmål til siden om </a:t>
            </a:r>
            <a:br>
              <a:rPr lang="da-DK" dirty="0"/>
            </a:br>
            <a:r>
              <a:rPr lang="da-DK" dirty="0"/>
              <a:t>Moms ved salg af varer og ydelser i EU</a:t>
            </a:r>
          </a:p>
        </p:txBody>
      </p:sp>
      <p:pic>
        <p:nvPicPr>
          <p:cNvPr id="3" name="Billede 2">
            <a:extLst>
              <a:ext uri="{FF2B5EF4-FFF2-40B4-BE49-F238E27FC236}">
                <a16:creationId xmlns:a16="http://schemas.microsoft.com/office/drawing/2014/main" id="{AAACBA16-69A3-6291-EEA7-E4420E11FC06}"/>
              </a:ext>
            </a:extLst>
          </p:cNvPr>
          <p:cNvPicPr>
            <a:picLocks noChangeAspect="1"/>
          </p:cNvPicPr>
          <p:nvPr/>
        </p:nvPicPr>
        <p:blipFill>
          <a:blip r:embed="rId2"/>
          <a:stretch>
            <a:fillRect/>
          </a:stretch>
        </p:blipFill>
        <p:spPr>
          <a:xfrm>
            <a:off x="2085716" y="2830907"/>
            <a:ext cx="8006022" cy="2579293"/>
          </a:xfrm>
          <a:prstGeom prst="rect">
            <a:avLst/>
          </a:prstGeom>
        </p:spPr>
      </p:pic>
    </p:spTree>
    <p:extLst>
      <p:ext uri="{BB962C8B-B14F-4D97-AF65-F5344CB8AC3E}">
        <p14:creationId xmlns:p14="http://schemas.microsoft.com/office/powerpoint/2010/main" val="214017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14</a:t>
            </a:fld>
            <a:endParaRPr lang="da-DK" dirty="0">
              <a:latin typeface="Academy Sans Office" panose="020B0503030000000000" pitchFamily="34" charset="0"/>
            </a:endParaRPr>
          </a:p>
        </p:txBody>
      </p:sp>
      <p:sp>
        <p:nvSpPr>
          <p:cNvPr id="7" name="Pladsholder til indhold 11">
            <a:extLst>
              <a:ext uri="{FF2B5EF4-FFF2-40B4-BE49-F238E27FC236}">
                <a16:creationId xmlns:a16="http://schemas.microsoft.com/office/drawing/2014/main" id="{9F78E32E-FC09-C16B-8A87-7D38769066A2}"/>
              </a:ext>
            </a:extLst>
          </p:cNvPr>
          <p:cNvSpPr>
            <a:spLocks noGrp="1"/>
          </p:cNvSpPr>
          <p:nvPr>
            <p:ph sz="quarter" idx="13"/>
          </p:nvPr>
        </p:nvSpPr>
        <p:spPr>
          <a:xfrm>
            <a:off x="505071" y="1964506"/>
            <a:ext cx="5714059" cy="1876870"/>
          </a:xfrm>
        </p:spPr>
        <p:txBody>
          <a:bodyPr anchor="t" anchorCtr="0">
            <a:normAutofit/>
          </a:bodyPr>
          <a:lstStyle/>
          <a:p>
            <a:pPr>
              <a:lnSpc>
                <a:spcPct val="150000"/>
              </a:lnSpc>
              <a:spcAft>
                <a:spcPts val="1200"/>
              </a:spcAft>
            </a:pPr>
            <a:r>
              <a:rPr lang="da-DK" sz="1800" dirty="0"/>
              <a:t>Spørgsmål 4: Ville du føle dig hjulpet af siden, hvis du var i en situation, hvor du skulle sælge varer til udlandet? Beskriv med egne ord i tekstfeltet. </a:t>
            </a:r>
          </a:p>
          <a:p>
            <a:pPr>
              <a:lnSpc>
                <a:spcPct val="150000"/>
              </a:lnSpc>
              <a:spcAft>
                <a:spcPts val="1200"/>
              </a:spcAft>
            </a:pPr>
            <a:endParaRPr lang="da-DK" sz="1800" dirty="0"/>
          </a:p>
          <a:p>
            <a:pPr>
              <a:lnSpc>
                <a:spcPct val="110000"/>
              </a:lnSpc>
              <a:spcAft>
                <a:spcPts val="1200"/>
              </a:spcAft>
            </a:pPr>
            <a:endParaRPr lang="da-DK" sz="1800" dirty="0"/>
          </a:p>
        </p:txBody>
      </p:sp>
      <p:sp>
        <p:nvSpPr>
          <p:cNvPr id="8" name="Titel 10">
            <a:extLst>
              <a:ext uri="{FF2B5EF4-FFF2-40B4-BE49-F238E27FC236}">
                <a16:creationId xmlns:a16="http://schemas.microsoft.com/office/drawing/2014/main" id="{088D2801-255F-BA78-6F7F-D25661C15F4A}"/>
              </a:ext>
            </a:extLst>
          </p:cNvPr>
          <p:cNvSpPr>
            <a:spLocks noGrp="1"/>
          </p:cNvSpPr>
          <p:nvPr>
            <p:ph type="title"/>
          </p:nvPr>
        </p:nvSpPr>
        <p:spPr>
          <a:xfrm>
            <a:off x="515939" y="590550"/>
            <a:ext cx="5580062" cy="923925"/>
          </a:xfrm>
        </p:spPr>
        <p:txBody>
          <a:bodyPr>
            <a:normAutofit fontScale="90000"/>
          </a:bodyPr>
          <a:lstStyle/>
          <a:p>
            <a:r>
              <a:rPr lang="da-DK" dirty="0"/>
              <a:t>4 spørgsmål til siden om </a:t>
            </a:r>
            <a:br>
              <a:rPr lang="da-DK" dirty="0"/>
            </a:br>
            <a:r>
              <a:rPr lang="da-DK" dirty="0"/>
              <a:t>Moms ved salg af varer og ydelser i EU</a:t>
            </a:r>
          </a:p>
        </p:txBody>
      </p:sp>
      <p:pic>
        <p:nvPicPr>
          <p:cNvPr id="5" name="Billede 4">
            <a:extLst>
              <a:ext uri="{FF2B5EF4-FFF2-40B4-BE49-F238E27FC236}">
                <a16:creationId xmlns:a16="http://schemas.microsoft.com/office/drawing/2014/main" id="{2F129A83-AC7C-A266-EEE0-4A554EAA7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077" y="3367704"/>
            <a:ext cx="3061591" cy="3061591"/>
          </a:xfrm>
          <a:prstGeom prst="rect">
            <a:avLst/>
          </a:prstGeom>
        </p:spPr>
      </p:pic>
      <p:pic>
        <p:nvPicPr>
          <p:cNvPr id="6" name="Billede 5">
            <a:extLst>
              <a:ext uri="{FF2B5EF4-FFF2-40B4-BE49-F238E27FC236}">
                <a16:creationId xmlns:a16="http://schemas.microsoft.com/office/drawing/2014/main" id="{253F9931-A30D-79EF-7A35-AA73948B5CD3}"/>
              </a:ext>
            </a:extLst>
          </p:cNvPr>
          <p:cNvPicPr>
            <a:picLocks noChangeAspect="1"/>
          </p:cNvPicPr>
          <p:nvPr/>
        </p:nvPicPr>
        <p:blipFill rotWithShape="1">
          <a:blip r:embed="rId3"/>
          <a:srcRect t="253"/>
          <a:stretch/>
        </p:blipFill>
        <p:spPr>
          <a:xfrm>
            <a:off x="6519796" y="93133"/>
            <a:ext cx="4941126" cy="6654800"/>
          </a:xfrm>
          <a:prstGeom prst="rect">
            <a:avLst/>
          </a:prstGeom>
        </p:spPr>
      </p:pic>
    </p:spTree>
    <p:extLst>
      <p:ext uri="{BB962C8B-B14F-4D97-AF65-F5344CB8AC3E}">
        <p14:creationId xmlns:p14="http://schemas.microsoft.com/office/powerpoint/2010/main" val="3144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15</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40" y="426436"/>
            <a:ext cx="5866932" cy="1015671"/>
          </a:xfrm>
        </p:spPr>
        <p:txBody>
          <a:bodyPr>
            <a:normAutofit fontScale="90000"/>
          </a:bodyPr>
          <a:lstStyle/>
          <a:p>
            <a:r>
              <a:rPr lang="da-DK" dirty="0"/>
              <a:t>Opgave 3: </a:t>
            </a:r>
            <a:br>
              <a:rPr lang="da-DK" dirty="0"/>
            </a:br>
            <a:r>
              <a:rPr lang="da-DK" dirty="0"/>
              <a:t>Hvilken side foretrækker du?</a:t>
            </a:r>
            <a:br>
              <a:rPr lang="da-DK" dirty="0"/>
            </a:br>
            <a:endParaRPr lang="da-DK" dirty="0"/>
          </a:p>
        </p:txBody>
      </p:sp>
      <p:sp>
        <p:nvSpPr>
          <p:cNvPr id="2" name="Tekstfelt 1">
            <a:extLst>
              <a:ext uri="{FF2B5EF4-FFF2-40B4-BE49-F238E27FC236}">
                <a16:creationId xmlns:a16="http://schemas.microsoft.com/office/drawing/2014/main" id="{C2DDAA2C-2B32-D7CF-FB93-119F0DE1BA24}"/>
              </a:ext>
            </a:extLst>
          </p:cNvPr>
          <p:cNvSpPr txBox="1"/>
          <p:nvPr/>
        </p:nvSpPr>
        <p:spPr>
          <a:xfrm>
            <a:off x="515939" y="1311009"/>
            <a:ext cx="6990883" cy="1868468"/>
          </a:xfrm>
          <a:prstGeom prst="rect">
            <a:avLst/>
          </a:prstGeom>
          <a:noFill/>
        </p:spPr>
        <p:txBody>
          <a:bodyPr wrap="square">
            <a:spAutoFit/>
          </a:bodyPr>
          <a:lstStyle/>
          <a:p>
            <a:pPr>
              <a:lnSpc>
                <a:spcPct val="150000"/>
              </a:lnSpc>
            </a:pPr>
            <a:r>
              <a:rPr lang="da-DK" b="1" dirty="0"/>
              <a:t>Opgavebeskrivelse til testpersonerne: </a:t>
            </a:r>
            <a:br>
              <a:rPr lang="da-DK" b="1" dirty="0"/>
            </a:br>
            <a:r>
              <a:rPr lang="da-DK" dirty="0"/>
              <a:t>Tag et kig på de to billeder. Billederne viser to forskellige måder at præsentere informationer om moms på – vi vil nu bede dig om at svare på, hvilken en af disse to du foretrækker. </a:t>
            </a:r>
          </a:p>
        </p:txBody>
      </p:sp>
      <p:pic>
        <p:nvPicPr>
          <p:cNvPr id="4098" name="Picture 2">
            <a:extLst>
              <a:ext uri="{FF2B5EF4-FFF2-40B4-BE49-F238E27FC236}">
                <a16:creationId xmlns:a16="http://schemas.microsoft.com/office/drawing/2014/main" id="{F0163677-98CB-47C8-4A30-D63E84AA7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359" y="3511004"/>
            <a:ext cx="6162042" cy="30577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601375B-ACBE-01F4-9667-58F9304D8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23841"/>
            <a:ext cx="3477186" cy="607418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52AEC2C6-EADD-7AF8-AAC8-1DB923D3B511}"/>
              </a:ext>
            </a:extLst>
          </p:cNvPr>
          <p:cNvSpPr txBox="1"/>
          <p:nvPr/>
        </p:nvSpPr>
        <p:spPr>
          <a:xfrm>
            <a:off x="3339821" y="3049928"/>
            <a:ext cx="1214249" cy="452111"/>
          </a:xfrm>
          <a:prstGeom prst="rect">
            <a:avLst/>
          </a:prstGeom>
          <a:noFill/>
        </p:spPr>
        <p:txBody>
          <a:bodyPr wrap="square">
            <a:spAutoFit/>
          </a:bodyPr>
          <a:lstStyle/>
          <a:p>
            <a:pPr>
              <a:lnSpc>
                <a:spcPct val="150000"/>
              </a:lnSpc>
            </a:pPr>
            <a:r>
              <a:rPr lang="da-DK" b="1" dirty="0"/>
              <a:t>Billede 1:</a:t>
            </a:r>
          </a:p>
        </p:txBody>
      </p:sp>
      <p:sp>
        <p:nvSpPr>
          <p:cNvPr id="5" name="Tekstfelt 4">
            <a:extLst>
              <a:ext uri="{FF2B5EF4-FFF2-40B4-BE49-F238E27FC236}">
                <a16:creationId xmlns:a16="http://schemas.microsoft.com/office/drawing/2014/main" id="{1120658D-72D2-5733-2B49-836018AB23EF}"/>
              </a:ext>
            </a:extLst>
          </p:cNvPr>
          <p:cNvSpPr txBox="1"/>
          <p:nvPr/>
        </p:nvSpPr>
        <p:spPr>
          <a:xfrm>
            <a:off x="9208669" y="88954"/>
            <a:ext cx="1214249" cy="452111"/>
          </a:xfrm>
          <a:prstGeom prst="rect">
            <a:avLst/>
          </a:prstGeom>
          <a:noFill/>
        </p:spPr>
        <p:txBody>
          <a:bodyPr wrap="square">
            <a:spAutoFit/>
          </a:bodyPr>
          <a:lstStyle/>
          <a:p>
            <a:pPr>
              <a:lnSpc>
                <a:spcPct val="150000"/>
              </a:lnSpc>
            </a:pPr>
            <a:r>
              <a:rPr lang="da-DK" b="1" dirty="0"/>
              <a:t>Billede 2:</a:t>
            </a:r>
          </a:p>
        </p:txBody>
      </p:sp>
    </p:spTree>
    <p:extLst>
      <p:ext uri="{BB962C8B-B14F-4D97-AF65-F5344CB8AC3E}">
        <p14:creationId xmlns:p14="http://schemas.microsoft.com/office/powerpoint/2010/main" val="4084648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16</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40" y="591138"/>
            <a:ext cx="5866932" cy="923337"/>
          </a:xfrm>
        </p:spPr>
        <p:txBody>
          <a:bodyPr>
            <a:normAutofit fontScale="90000"/>
          </a:bodyPr>
          <a:lstStyle/>
          <a:p>
            <a:r>
              <a:rPr lang="da-DK" dirty="0"/>
              <a:t>Opgave 3: </a:t>
            </a:r>
            <a:br>
              <a:rPr lang="da-DK" dirty="0"/>
            </a:br>
            <a:r>
              <a:rPr lang="da-DK" dirty="0"/>
              <a:t>Hvilken side foretrækker du?</a:t>
            </a:r>
            <a:br>
              <a:rPr lang="da-DK" dirty="0"/>
            </a:br>
            <a:endParaRPr lang="da-DK" dirty="0"/>
          </a:p>
        </p:txBody>
      </p:sp>
      <p:sp>
        <p:nvSpPr>
          <p:cNvPr id="2" name="Tekstfelt 1">
            <a:extLst>
              <a:ext uri="{FF2B5EF4-FFF2-40B4-BE49-F238E27FC236}">
                <a16:creationId xmlns:a16="http://schemas.microsoft.com/office/drawing/2014/main" id="{C2DDAA2C-2B32-D7CF-FB93-119F0DE1BA24}"/>
              </a:ext>
            </a:extLst>
          </p:cNvPr>
          <p:cNvSpPr txBox="1"/>
          <p:nvPr/>
        </p:nvSpPr>
        <p:spPr>
          <a:xfrm>
            <a:off x="453186" y="1657911"/>
            <a:ext cx="7390932" cy="452111"/>
          </a:xfrm>
          <a:prstGeom prst="rect">
            <a:avLst/>
          </a:prstGeom>
          <a:noFill/>
        </p:spPr>
        <p:txBody>
          <a:bodyPr wrap="square">
            <a:spAutoFit/>
          </a:bodyPr>
          <a:lstStyle/>
          <a:p>
            <a:pPr>
              <a:lnSpc>
                <a:spcPct val="150000"/>
              </a:lnSpc>
            </a:pPr>
            <a:r>
              <a:rPr lang="da-DK" dirty="0"/>
              <a:t>Hvilken præsentation af informationer om moms foretrækker du? </a:t>
            </a:r>
          </a:p>
        </p:txBody>
      </p:sp>
      <p:pic>
        <p:nvPicPr>
          <p:cNvPr id="5" name="Billede 4">
            <a:extLst>
              <a:ext uri="{FF2B5EF4-FFF2-40B4-BE49-F238E27FC236}">
                <a16:creationId xmlns:a16="http://schemas.microsoft.com/office/drawing/2014/main" id="{D35A68CD-DA28-F5DD-6160-EBD3B151DC89}"/>
              </a:ext>
            </a:extLst>
          </p:cNvPr>
          <p:cNvPicPr>
            <a:picLocks noChangeAspect="1"/>
          </p:cNvPicPr>
          <p:nvPr/>
        </p:nvPicPr>
        <p:blipFill>
          <a:blip r:embed="rId2"/>
          <a:stretch>
            <a:fillRect/>
          </a:stretch>
        </p:blipFill>
        <p:spPr>
          <a:xfrm>
            <a:off x="2365237" y="2924093"/>
            <a:ext cx="8035270" cy="1956692"/>
          </a:xfrm>
          <a:prstGeom prst="rect">
            <a:avLst/>
          </a:prstGeom>
        </p:spPr>
      </p:pic>
    </p:spTree>
    <p:extLst>
      <p:ext uri="{BB962C8B-B14F-4D97-AF65-F5344CB8AC3E}">
        <p14:creationId xmlns:p14="http://schemas.microsoft.com/office/powerpoint/2010/main" val="1285414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17</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40" y="591138"/>
            <a:ext cx="5866932" cy="923337"/>
          </a:xfrm>
        </p:spPr>
        <p:txBody>
          <a:bodyPr>
            <a:normAutofit fontScale="90000"/>
          </a:bodyPr>
          <a:lstStyle/>
          <a:p>
            <a:r>
              <a:rPr lang="da-DK" dirty="0"/>
              <a:t>Opgave 3: </a:t>
            </a:r>
            <a:br>
              <a:rPr lang="da-DK" dirty="0"/>
            </a:br>
            <a:r>
              <a:rPr lang="da-DK" dirty="0"/>
              <a:t>Hvilken side foretrækker du?</a:t>
            </a:r>
            <a:br>
              <a:rPr lang="da-DK" dirty="0"/>
            </a:br>
            <a:endParaRPr lang="da-DK" dirty="0"/>
          </a:p>
        </p:txBody>
      </p:sp>
      <p:sp>
        <p:nvSpPr>
          <p:cNvPr id="2" name="Tekstfelt 1">
            <a:extLst>
              <a:ext uri="{FF2B5EF4-FFF2-40B4-BE49-F238E27FC236}">
                <a16:creationId xmlns:a16="http://schemas.microsoft.com/office/drawing/2014/main" id="{C2DDAA2C-2B32-D7CF-FB93-119F0DE1BA24}"/>
              </a:ext>
            </a:extLst>
          </p:cNvPr>
          <p:cNvSpPr txBox="1"/>
          <p:nvPr/>
        </p:nvSpPr>
        <p:spPr>
          <a:xfrm>
            <a:off x="453186" y="1657911"/>
            <a:ext cx="5320085" cy="2529603"/>
          </a:xfrm>
          <a:prstGeom prst="rect">
            <a:avLst/>
          </a:prstGeom>
          <a:noFill/>
        </p:spPr>
        <p:txBody>
          <a:bodyPr wrap="square">
            <a:spAutoFit/>
          </a:bodyPr>
          <a:lstStyle/>
          <a:p>
            <a:pPr>
              <a:lnSpc>
                <a:spcPct val="150000"/>
              </a:lnSpc>
            </a:pPr>
            <a:r>
              <a:rPr lang="da-DK" dirty="0"/>
              <a:t>Uddyb gerne dit valg, hvorfor du foretrækker dette billede frem for det andet billede? (Inspiration til din uddybning: Var den ene fx mere sproglig, visuel, overskuelig, imødekommende, brugbar etc. end den anden?)</a:t>
            </a:r>
          </a:p>
        </p:txBody>
      </p:sp>
      <p:pic>
        <p:nvPicPr>
          <p:cNvPr id="6" name="Billede 5">
            <a:extLst>
              <a:ext uri="{FF2B5EF4-FFF2-40B4-BE49-F238E27FC236}">
                <a16:creationId xmlns:a16="http://schemas.microsoft.com/office/drawing/2014/main" id="{47FF8FB6-18B0-FC1B-81C1-AB77F30491CE}"/>
              </a:ext>
            </a:extLst>
          </p:cNvPr>
          <p:cNvPicPr>
            <a:picLocks noChangeAspect="1"/>
          </p:cNvPicPr>
          <p:nvPr/>
        </p:nvPicPr>
        <p:blipFill>
          <a:blip r:embed="rId2"/>
          <a:stretch>
            <a:fillRect/>
          </a:stretch>
        </p:blipFill>
        <p:spPr>
          <a:xfrm>
            <a:off x="6300216" y="160703"/>
            <a:ext cx="5563037" cy="6268592"/>
          </a:xfrm>
          <a:prstGeom prst="rect">
            <a:avLst/>
          </a:prstGeom>
        </p:spPr>
      </p:pic>
    </p:spTree>
    <p:extLst>
      <p:ext uri="{BB962C8B-B14F-4D97-AF65-F5344CB8AC3E}">
        <p14:creationId xmlns:p14="http://schemas.microsoft.com/office/powerpoint/2010/main" val="390103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18</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694267"/>
            <a:ext cx="7552794" cy="820208"/>
          </a:xfrm>
        </p:spPr>
        <p:txBody>
          <a:bodyPr>
            <a:normAutofit/>
          </a:bodyPr>
          <a:lstStyle/>
          <a:p>
            <a:r>
              <a:rPr lang="da-DK" dirty="0"/>
              <a:t>2 afsluttende spørgsmål</a:t>
            </a:r>
          </a:p>
        </p:txBody>
      </p:sp>
      <p:sp>
        <p:nvSpPr>
          <p:cNvPr id="9" name="Pladsholder til indhold 11">
            <a:extLst>
              <a:ext uri="{FF2B5EF4-FFF2-40B4-BE49-F238E27FC236}">
                <a16:creationId xmlns:a16="http://schemas.microsoft.com/office/drawing/2014/main" id="{12CAEEF2-C10D-2D4C-AFD8-047C464D55D4}"/>
              </a:ext>
            </a:extLst>
          </p:cNvPr>
          <p:cNvSpPr>
            <a:spLocks noGrp="1"/>
          </p:cNvSpPr>
          <p:nvPr>
            <p:ph sz="quarter" idx="13"/>
          </p:nvPr>
        </p:nvSpPr>
        <p:spPr>
          <a:xfrm>
            <a:off x="515940" y="1386168"/>
            <a:ext cx="4907708" cy="4656044"/>
          </a:xfrm>
        </p:spPr>
        <p:txBody>
          <a:bodyPr anchor="t" anchorCtr="0">
            <a:normAutofit/>
          </a:bodyPr>
          <a:lstStyle/>
          <a:p>
            <a:pPr>
              <a:lnSpc>
                <a:spcPct val="150000"/>
              </a:lnSpc>
              <a:spcAft>
                <a:spcPts val="1200"/>
              </a:spcAft>
            </a:pPr>
            <a:r>
              <a:rPr lang="da-DK" sz="1800" dirty="0"/>
              <a:t>Spørgsmål 1: </a:t>
            </a:r>
            <a:br>
              <a:rPr lang="da-DK" sz="1800" dirty="0"/>
            </a:br>
            <a:r>
              <a:rPr lang="da-DK" sz="1800" dirty="0"/>
              <a:t>Du har nu været igennem vores undersøgelse og her til sidst, vil vi gerne afslutte med at du får mulighed for at skrive dine ønsker eller forventninger til vores opgave med at skabe god information og vejledning til dig. Hvad er dine ønsker og forventninger til information på momsområdet på skat.dk?</a:t>
            </a:r>
          </a:p>
        </p:txBody>
      </p:sp>
      <p:pic>
        <p:nvPicPr>
          <p:cNvPr id="3" name="Billede 2">
            <a:extLst>
              <a:ext uri="{FF2B5EF4-FFF2-40B4-BE49-F238E27FC236}">
                <a16:creationId xmlns:a16="http://schemas.microsoft.com/office/drawing/2014/main" id="{F70262F7-CA84-FC26-9015-78756834C92F}"/>
              </a:ext>
            </a:extLst>
          </p:cNvPr>
          <p:cNvPicPr>
            <a:picLocks noChangeAspect="1"/>
          </p:cNvPicPr>
          <p:nvPr/>
        </p:nvPicPr>
        <p:blipFill>
          <a:blip r:embed="rId2"/>
          <a:stretch>
            <a:fillRect/>
          </a:stretch>
        </p:blipFill>
        <p:spPr>
          <a:xfrm>
            <a:off x="6227884" y="151444"/>
            <a:ext cx="5849166" cy="6277851"/>
          </a:xfrm>
          <a:prstGeom prst="rect">
            <a:avLst/>
          </a:prstGeom>
        </p:spPr>
      </p:pic>
    </p:spTree>
    <p:extLst>
      <p:ext uri="{BB962C8B-B14F-4D97-AF65-F5344CB8AC3E}">
        <p14:creationId xmlns:p14="http://schemas.microsoft.com/office/powerpoint/2010/main" val="196337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11">
            <a:extLst>
              <a:ext uri="{FF2B5EF4-FFF2-40B4-BE49-F238E27FC236}">
                <a16:creationId xmlns:a16="http://schemas.microsoft.com/office/drawing/2014/main" id="{85E2E9A3-0F14-4035-32DA-2C91C02B085D}"/>
              </a:ext>
            </a:extLst>
          </p:cNvPr>
          <p:cNvSpPr>
            <a:spLocks noGrp="1"/>
          </p:cNvSpPr>
          <p:nvPr>
            <p:ph sz="quarter" idx="13"/>
          </p:nvPr>
        </p:nvSpPr>
        <p:spPr>
          <a:xfrm>
            <a:off x="515937" y="1514475"/>
            <a:ext cx="5399087" cy="2710392"/>
          </a:xfrm>
        </p:spPr>
        <p:txBody>
          <a:bodyPr anchor="t" anchorCtr="0">
            <a:normAutofit/>
          </a:bodyPr>
          <a:lstStyle/>
          <a:p>
            <a:pPr marL="285750" indent="-285750">
              <a:lnSpc>
                <a:spcPct val="110000"/>
              </a:lnSpc>
              <a:spcAft>
                <a:spcPts val="1200"/>
              </a:spcAft>
              <a:buFont typeface="Arial" panose="020B0604020202020204" pitchFamily="34" charset="0"/>
              <a:buChar char="•"/>
            </a:pPr>
            <a:r>
              <a:rPr lang="da-DK" sz="1800" dirty="0"/>
              <a:t>Målgruppen er momspligtige med en virksomhed med en levetid på maks. 5 år.</a:t>
            </a:r>
          </a:p>
          <a:p>
            <a:pPr marL="285750" indent="-285750">
              <a:lnSpc>
                <a:spcPct val="110000"/>
              </a:lnSpc>
              <a:spcAft>
                <a:spcPts val="1200"/>
              </a:spcAft>
              <a:buFont typeface="Arial" panose="020B0604020202020204" pitchFamily="34" charset="0"/>
              <a:buChar char="•"/>
            </a:pPr>
            <a:r>
              <a:rPr lang="da-DK" sz="1800" dirty="0"/>
              <a:t>Spørgeskemaet er distribueret til 297 personer.</a:t>
            </a:r>
          </a:p>
          <a:p>
            <a:pPr marL="285750" indent="-285750">
              <a:lnSpc>
                <a:spcPct val="110000"/>
              </a:lnSpc>
              <a:spcAft>
                <a:spcPts val="1200"/>
              </a:spcAft>
              <a:buFont typeface="Arial" panose="020B0604020202020204" pitchFamily="34" charset="0"/>
              <a:buChar char="•"/>
            </a:pPr>
            <a:r>
              <a:rPr lang="da-DK" sz="1800" dirty="0"/>
              <a:t>4 personer har kun besvaret dele af spørgeskemaet.</a:t>
            </a:r>
          </a:p>
          <a:p>
            <a:pPr marL="285750" indent="-285750">
              <a:lnSpc>
                <a:spcPct val="110000"/>
              </a:lnSpc>
              <a:spcAft>
                <a:spcPts val="1200"/>
              </a:spcAft>
              <a:buFont typeface="Arial" panose="020B0604020202020204" pitchFamily="34" charset="0"/>
              <a:buChar char="•"/>
            </a:pPr>
            <a:r>
              <a:rPr lang="da-DK" sz="1800" dirty="0"/>
              <a:t>17 personer har gennemført</a:t>
            </a:r>
          </a:p>
          <a:p>
            <a:pPr>
              <a:lnSpc>
                <a:spcPct val="110000"/>
              </a:lnSpc>
              <a:spcAft>
                <a:spcPts val="1200"/>
              </a:spcAft>
            </a:pPr>
            <a:endParaRPr lang="da-DK" sz="1800" dirty="0"/>
          </a:p>
        </p:txBody>
      </p:sp>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1</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p:txBody>
          <a:bodyPr/>
          <a:lstStyle/>
          <a:p>
            <a:r>
              <a:rPr lang="da-DK" dirty="0"/>
              <a:t>Testpersoner</a:t>
            </a:r>
          </a:p>
        </p:txBody>
      </p:sp>
      <p:pic>
        <p:nvPicPr>
          <p:cNvPr id="7" name="Pladsholder til billede 6" descr="Et billede, der indeholder skærmbillede, kunst, silhuet, design&#10;&#10;Automatisk genereret beskrivelse">
            <a:extLst>
              <a:ext uri="{FF2B5EF4-FFF2-40B4-BE49-F238E27FC236}">
                <a16:creationId xmlns:a16="http://schemas.microsoft.com/office/drawing/2014/main" id="{87987399-4507-4139-A7C8-0F718B7B86F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875" r="6875"/>
          <a:stretch>
            <a:fillRect/>
          </a:stretch>
        </p:blipFill>
        <p:spPr/>
      </p:pic>
      <p:pic>
        <p:nvPicPr>
          <p:cNvPr id="3" name="Billede 2">
            <a:extLst>
              <a:ext uri="{FF2B5EF4-FFF2-40B4-BE49-F238E27FC236}">
                <a16:creationId xmlns:a16="http://schemas.microsoft.com/office/drawing/2014/main" id="{5986AA89-4C24-EBB7-F8D1-7699D8DF737B}"/>
              </a:ext>
            </a:extLst>
          </p:cNvPr>
          <p:cNvPicPr>
            <a:picLocks noChangeAspect="1"/>
          </p:cNvPicPr>
          <p:nvPr/>
        </p:nvPicPr>
        <p:blipFill>
          <a:blip r:embed="rId3"/>
          <a:stretch>
            <a:fillRect/>
          </a:stretch>
        </p:blipFill>
        <p:spPr>
          <a:xfrm>
            <a:off x="768881" y="4076093"/>
            <a:ext cx="4992158" cy="2422933"/>
          </a:xfrm>
          <a:prstGeom prst="rect">
            <a:avLst/>
          </a:prstGeom>
        </p:spPr>
      </p:pic>
    </p:spTree>
    <p:extLst>
      <p:ext uri="{BB962C8B-B14F-4D97-AF65-F5344CB8AC3E}">
        <p14:creationId xmlns:p14="http://schemas.microsoft.com/office/powerpoint/2010/main" val="282746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19</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694267"/>
            <a:ext cx="7552794" cy="820208"/>
          </a:xfrm>
        </p:spPr>
        <p:txBody>
          <a:bodyPr>
            <a:normAutofit/>
          </a:bodyPr>
          <a:lstStyle/>
          <a:p>
            <a:r>
              <a:rPr lang="da-DK" dirty="0"/>
              <a:t>2 afsluttende spørgsmål</a:t>
            </a:r>
          </a:p>
        </p:txBody>
      </p:sp>
      <p:sp>
        <p:nvSpPr>
          <p:cNvPr id="9" name="Pladsholder til indhold 11">
            <a:extLst>
              <a:ext uri="{FF2B5EF4-FFF2-40B4-BE49-F238E27FC236}">
                <a16:creationId xmlns:a16="http://schemas.microsoft.com/office/drawing/2014/main" id="{12CAEEF2-C10D-2D4C-AFD8-047C464D55D4}"/>
              </a:ext>
            </a:extLst>
          </p:cNvPr>
          <p:cNvSpPr>
            <a:spLocks noGrp="1"/>
          </p:cNvSpPr>
          <p:nvPr>
            <p:ph sz="quarter" idx="13"/>
          </p:nvPr>
        </p:nvSpPr>
        <p:spPr>
          <a:xfrm>
            <a:off x="515939" y="1386168"/>
            <a:ext cx="8152931" cy="4656044"/>
          </a:xfrm>
        </p:spPr>
        <p:txBody>
          <a:bodyPr anchor="t" anchorCtr="0">
            <a:normAutofit/>
          </a:bodyPr>
          <a:lstStyle/>
          <a:p>
            <a:pPr>
              <a:lnSpc>
                <a:spcPct val="150000"/>
              </a:lnSpc>
              <a:spcAft>
                <a:spcPts val="1200"/>
              </a:spcAft>
            </a:pPr>
            <a:r>
              <a:rPr lang="da-DK" sz="1800" dirty="0"/>
              <a:t>Spørgsmål 2: </a:t>
            </a:r>
            <a:br>
              <a:rPr lang="da-DK" sz="1800" dirty="0"/>
            </a:br>
            <a:r>
              <a:rPr lang="da-DK" sz="1800" dirty="0"/>
              <a:t>Andet du gerne vil dele med os omkring vejledningen på momsområdet?</a:t>
            </a:r>
          </a:p>
        </p:txBody>
      </p:sp>
      <p:pic>
        <p:nvPicPr>
          <p:cNvPr id="3" name="Billede 2">
            <a:extLst>
              <a:ext uri="{FF2B5EF4-FFF2-40B4-BE49-F238E27FC236}">
                <a16:creationId xmlns:a16="http://schemas.microsoft.com/office/drawing/2014/main" id="{13869FD6-1E5A-6E82-4BF8-8AAB9F975E19}"/>
              </a:ext>
            </a:extLst>
          </p:cNvPr>
          <p:cNvPicPr>
            <a:picLocks noChangeAspect="1"/>
          </p:cNvPicPr>
          <p:nvPr/>
        </p:nvPicPr>
        <p:blipFill>
          <a:blip r:embed="rId2"/>
          <a:stretch>
            <a:fillRect/>
          </a:stretch>
        </p:blipFill>
        <p:spPr>
          <a:xfrm>
            <a:off x="2611965" y="2992834"/>
            <a:ext cx="6968069" cy="2273432"/>
          </a:xfrm>
          <a:prstGeom prst="rect">
            <a:avLst/>
          </a:prstGeom>
        </p:spPr>
      </p:pic>
    </p:spTree>
    <p:extLst>
      <p:ext uri="{BB962C8B-B14F-4D97-AF65-F5344CB8AC3E}">
        <p14:creationId xmlns:p14="http://schemas.microsoft.com/office/powerpoint/2010/main" val="644267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11">
            <a:extLst>
              <a:ext uri="{FF2B5EF4-FFF2-40B4-BE49-F238E27FC236}">
                <a16:creationId xmlns:a16="http://schemas.microsoft.com/office/drawing/2014/main" id="{85E2E9A3-0F14-4035-32DA-2C91C02B085D}"/>
              </a:ext>
            </a:extLst>
          </p:cNvPr>
          <p:cNvSpPr>
            <a:spLocks noGrp="1"/>
          </p:cNvSpPr>
          <p:nvPr>
            <p:ph sz="quarter" idx="13"/>
          </p:nvPr>
        </p:nvSpPr>
        <p:spPr>
          <a:xfrm>
            <a:off x="515939" y="1399829"/>
            <a:ext cx="5399087" cy="5029466"/>
          </a:xfrm>
        </p:spPr>
        <p:txBody>
          <a:bodyPr anchor="t" anchorCtr="0">
            <a:normAutofit fontScale="85000" lnSpcReduction="10000"/>
          </a:bodyPr>
          <a:lstStyle/>
          <a:p>
            <a:pPr marL="285750" indent="-285750">
              <a:lnSpc>
                <a:spcPct val="110000"/>
              </a:lnSpc>
              <a:spcAft>
                <a:spcPts val="1200"/>
              </a:spcAft>
              <a:buFont typeface="Arial" panose="020B0604020202020204" pitchFamily="34" charset="0"/>
              <a:buChar char="•"/>
            </a:pPr>
            <a:r>
              <a:rPr lang="da-DK" sz="1800" dirty="0"/>
              <a:t>De fleste har brug for vejledning om indberetning og frister samt moms ved handel med udlandet, men generelt er svarene fordelt ud på 7 af områderne.</a:t>
            </a:r>
          </a:p>
          <a:p>
            <a:pPr marL="285750" indent="-285750">
              <a:lnSpc>
                <a:spcPct val="110000"/>
              </a:lnSpc>
              <a:spcAft>
                <a:spcPts val="1200"/>
              </a:spcAft>
              <a:buFont typeface="Arial" panose="020B0604020202020204" pitchFamily="34" charset="0"/>
              <a:buChar char="•"/>
            </a:pPr>
            <a:r>
              <a:rPr lang="da-DK" sz="1800" dirty="0"/>
              <a:t>Størstedelen vurderer at have nogen erfaring med moms.</a:t>
            </a:r>
          </a:p>
          <a:p>
            <a:pPr marL="285750" indent="-285750">
              <a:lnSpc>
                <a:spcPct val="110000"/>
              </a:lnSpc>
              <a:spcAft>
                <a:spcPts val="1200"/>
              </a:spcAft>
              <a:buFont typeface="Arial" panose="020B0604020202020204" pitchFamily="34" charset="0"/>
              <a:buChar char="•"/>
            </a:pPr>
            <a:r>
              <a:rPr lang="da-DK" sz="1800" dirty="0"/>
              <a:t>De synes ofte de får svar på det de søger på skat.dk.</a:t>
            </a:r>
          </a:p>
          <a:p>
            <a:pPr marL="285750" indent="-285750">
              <a:lnSpc>
                <a:spcPct val="110000"/>
              </a:lnSpc>
              <a:spcAft>
                <a:spcPts val="1200"/>
              </a:spcAft>
              <a:buFont typeface="Arial" panose="020B0604020202020204" pitchFamily="34" charset="0"/>
              <a:buChar char="•"/>
            </a:pPr>
            <a:r>
              <a:rPr lang="da-DK" sz="1800" dirty="0"/>
              <a:t>De synes overordnet, at de to emnetekstsider er overskuelige, med en letlæselig tekst og en tilpas mængde af tekst (dog er der også en større andel, der synes, at der er for meget tekst).</a:t>
            </a:r>
          </a:p>
          <a:p>
            <a:pPr marL="285750" indent="-285750">
              <a:lnSpc>
                <a:spcPct val="110000"/>
              </a:lnSpc>
              <a:spcAft>
                <a:spcPts val="1200"/>
              </a:spcAft>
              <a:buFont typeface="Arial" panose="020B0604020202020204" pitchFamily="34" charset="0"/>
              <a:buChar char="•"/>
            </a:pPr>
            <a:r>
              <a:rPr lang="da-DK" sz="1800" dirty="0"/>
              <a:t>De foretrækker skat.dk/moms / transportsiden frem for kampagnesiden, da de synes den er nemmere og hurtigere at afkode. Dog er der forskel på brugsscenarierne, så husk på, hvilken kontekst de har svaret ud fra.</a:t>
            </a:r>
          </a:p>
          <a:p>
            <a:pPr marL="285750" indent="-285750">
              <a:lnSpc>
                <a:spcPct val="110000"/>
              </a:lnSpc>
              <a:spcAft>
                <a:spcPts val="1200"/>
              </a:spcAft>
              <a:buFont typeface="Arial" panose="020B0604020202020204" pitchFamily="34" charset="0"/>
              <a:buChar char="•"/>
            </a:pPr>
            <a:r>
              <a:rPr lang="da-DK" sz="1800" dirty="0"/>
              <a:t>Link til svarene: </a:t>
            </a:r>
            <a:r>
              <a:rPr lang="da-DK" sz="1800" dirty="0">
                <a:hlinkClick r:id="rId2"/>
              </a:rPr>
              <a:t>https://www.survey-xact.dk/report/shared/render/5e0d4f97-657c-4aef-88f2-7e1a354518fc</a:t>
            </a:r>
            <a:r>
              <a:rPr lang="da-DK" sz="1800" dirty="0"/>
              <a:t> </a:t>
            </a:r>
          </a:p>
          <a:p>
            <a:pPr marL="285750" indent="-285750">
              <a:lnSpc>
                <a:spcPct val="110000"/>
              </a:lnSpc>
              <a:spcAft>
                <a:spcPts val="1200"/>
              </a:spcAft>
              <a:buFont typeface="Arial" panose="020B0604020202020204" pitchFamily="34" charset="0"/>
              <a:buChar char="•"/>
            </a:pPr>
            <a:endParaRPr lang="da-DK" sz="1800" dirty="0"/>
          </a:p>
          <a:p>
            <a:pPr>
              <a:lnSpc>
                <a:spcPct val="110000"/>
              </a:lnSpc>
              <a:spcAft>
                <a:spcPts val="1200"/>
              </a:spcAft>
            </a:pPr>
            <a:endParaRPr lang="da-DK" sz="1800" dirty="0"/>
          </a:p>
          <a:p>
            <a:pPr marL="285750" indent="-285750">
              <a:lnSpc>
                <a:spcPct val="110000"/>
              </a:lnSpc>
              <a:spcAft>
                <a:spcPts val="1200"/>
              </a:spcAft>
              <a:buFont typeface="Arial" panose="020B0604020202020204" pitchFamily="34" charset="0"/>
              <a:buChar char="•"/>
            </a:pPr>
            <a:endParaRPr lang="da-DK" sz="1800" dirty="0"/>
          </a:p>
          <a:p>
            <a:pPr marL="285750" indent="-285750">
              <a:lnSpc>
                <a:spcPct val="110000"/>
              </a:lnSpc>
              <a:spcAft>
                <a:spcPts val="1200"/>
              </a:spcAft>
              <a:buFont typeface="Arial" panose="020B0604020202020204" pitchFamily="34" charset="0"/>
              <a:buChar char="•"/>
            </a:pPr>
            <a:endParaRPr lang="da-DK" sz="1800" dirty="0"/>
          </a:p>
          <a:p>
            <a:pPr marL="285750" indent="-285750">
              <a:lnSpc>
                <a:spcPct val="110000"/>
              </a:lnSpc>
              <a:spcAft>
                <a:spcPts val="1200"/>
              </a:spcAft>
              <a:buFont typeface="Arial" panose="020B0604020202020204" pitchFamily="34" charset="0"/>
              <a:buChar char="•"/>
            </a:pPr>
            <a:endParaRPr lang="da-DK" sz="1800" dirty="0"/>
          </a:p>
          <a:p>
            <a:pPr marL="285750" indent="-285750">
              <a:lnSpc>
                <a:spcPct val="110000"/>
              </a:lnSpc>
              <a:spcAft>
                <a:spcPts val="1200"/>
              </a:spcAft>
              <a:buFont typeface="Arial" panose="020B0604020202020204" pitchFamily="34" charset="0"/>
              <a:buChar char="•"/>
            </a:pPr>
            <a:endParaRPr lang="da-DK" sz="1800" dirty="0"/>
          </a:p>
          <a:p>
            <a:pPr marL="285750" indent="-285750">
              <a:lnSpc>
                <a:spcPct val="110000"/>
              </a:lnSpc>
              <a:spcAft>
                <a:spcPts val="1200"/>
              </a:spcAft>
              <a:buFont typeface="Arial" panose="020B0604020202020204" pitchFamily="34" charset="0"/>
              <a:buChar char="•"/>
            </a:pPr>
            <a:endParaRPr lang="da-DK" sz="1800" dirty="0"/>
          </a:p>
        </p:txBody>
      </p:sp>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20</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591138"/>
            <a:ext cx="5399086" cy="484129"/>
          </a:xfrm>
        </p:spPr>
        <p:txBody>
          <a:bodyPr>
            <a:normAutofit fontScale="90000"/>
          </a:bodyPr>
          <a:lstStyle/>
          <a:p>
            <a:r>
              <a:rPr lang="da-DK" dirty="0"/>
              <a:t>Opsummering af resultater</a:t>
            </a:r>
          </a:p>
        </p:txBody>
      </p:sp>
      <p:pic>
        <p:nvPicPr>
          <p:cNvPr id="5" name="Pladsholder til billede 4">
            <a:extLst>
              <a:ext uri="{FF2B5EF4-FFF2-40B4-BE49-F238E27FC236}">
                <a16:creationId xmlns:a16="http://schemas.microsoft.com/office/drawing/2014/main" id="{3E404602-AA72-45DF-69C9-DCDF6DD3ED1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6875" r="6875"/>
          <a:stretch>
            <a:fillRect/>
          </a:stretch>
        </p:blipFill>
        <p:spPr>
          <a:xfrm>
            <a:off x="6276975" y="0"/>
            <a:ext cx="5915025" cy="6858000"/>
          </a:xfrm>
          <a:prstGeom prst="rect">
            <a:avLst/>
          </a:prstGeom>
        </p:spPr>
      </p:pic>
    </p:spTree>
    <p:extLst>
      <p:ext uri="{BB962C8B-B14F-4D97-AF65-F5344CB8AC3E}">
        <p14:creationId xmlns:p14="http://schemas.microsoft.com/office/powerpoint/2010/main" val="323147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11">
            <a:extLst>
              <a:ext uri="{FF2B5EF4-FFF2-40B4-BE49-F238E27FC236}">
                <a16:creationId xmlns:a16="http://schemas.microsoft.com/office/drawing/2014/main" id="{85E2E9A3-0F14-4035-32DA-2C91C02B085D}"/>
              </a:ext>
            </a:extLst>
          </p:cNvPr>
          <p:cNvSpPr>
            <a:spLocks noGrp="1"/>
          </p:cNvSpPr>
          <p:nvPr>
            <p:ph sz="quarter" idx="13"/>
          </p:nvPr>
        </p:nvSpPr>
        <p:spPr>
          <a:xfrm>
            <a:off x="515937" y="1514474"/>
            <a:ext cx="5399087" cy="4395259"/>
          </a:xfrm>
        </p:spPr>
        <p:txBody>
          <a:bodyPr anchor="t" anchorCtr="0">
            <a:normAutofit/>
          </a:bodyPr>
          <a:lstStyle/>
          <a:p>
            <a:pPr>
              <a:lnSpc>
                <a:spcPct val="150000"/>
              </a:lnSpc>
              <a:spcAft>
                <a:spcPts val="1200"/>
              </a:spcAft>
            </a:pPr>
            <a:r>
              <a:rPr lang="da-DK" sz="1800" dirty="0"/>
              <a:t>Vi ville gerne blive klogere på, hvordan brugerne oplever dele af vejledningen om moms på skat.dk, herunder om de synes, at siderne er relevante og brugervenlige. </a:t>
            </a:r>
          </a:p>
          <a:p>
            <a:pPr>
              <a:lnSpc>
                <a:spcPct val="150000"/>
              </a:lnSpc>
              <a:spcAft>
                <a:spcPts val="1200"/>
              </a:spcAft>
            </a:pPr>
            <a:r>
              <a:rPr lang="da-DK" sz="1800" dirty="0"/>
              <a:t>Testpersoner blev først stillet nogle indledende spørgsmål for at blive klogere på deres forhold til moms. Herefter bad vi dem om at kigge på et par af siderne på skat.dk og efterfølgende svare på nogle spørgsmål. </a:t>
            </a:r>
          </a:p>
          <a:p>
            <a:pPr>
              <a:lnSpc>
                <a:spcPct val="150000"/>
              </a:lnSpc>
              <a:spcAft>
                <a:spcPts val="1200"/>
              </a:spcAft>
            </a:pPr>
            <a:endParaRPr lang="da-DK" sz="1800" dirty="0"/>
          </a:p>
        </p:txBody>
      </p:sp>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2</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p:txBody>
          <a:bodyPr>
            <a:normAutofit fontScale="90000"/>
          </a:bodyPr>
          <a:lstStyle/>
          <a:p>
            <a:r>
              <a:rPr lang="da-DK" dirty="0"/>
              <a:t>Formål med undersøgelsen</a:t>
            </a:r>
          </a:p>
        </p:txBody>
      </p:sp>
      <p:pic>
        <p:nvPicPr>
          <p:cNvPr id="10" name="Pladsholder til billede 9">
            <a:extLst>
              <a:ext uri="{FF2B5EF4-FFF2-40B4-BE49-F238E27FC236}">
                <a16:creationId xmlns:a16="http://schemas.microsoft.com/office/drawing/2014/main" id="{A7C6DF78-19B2-03A4-527A-2AA5400EC598}"/>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875" r="6875"/>
          <a:stretch>
            <a:fillRect/>
          </a:stretch>
        </p:blipFill>
        <p:spPr>
          <a:xfrm>
            <a:off x="6276975" y="0"/>
            <a:ext cx="5915025" cy="6858000"/>
          </a:xfrm>
          <a:prstGeom prst="rect">
            <a:avLst/>
          </a:prstGeom>
        </p:spPr>
      </p:pic>
    </p:spTree>
    <p:extLst>
      <p:ext uri="{BB962C8B-B14F-4D97-AF65-F5344CB8AC3E}">
        <p14:creationId xmlns:p14="http://schemas.microsoft.com/office/powerpoint/2010/main" val="419076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3</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694267"/>
            <a:ext cx="7552794" cy="820208"/>
          </a:xfrm>
        </p:spPr>
        <p:txBody>
          <a:bodyPr>
            <a:normAutofit/>
          </a:bodyPr>
          <a:lstStyle/>
          <a:p>
            <a:r>
              <a:rPr lang="da-DK" dirty="0"/>
              <a:t>3 baggrundsspørgsmål</a:t>
            </a:r>
          </a:p>
        </p:txBody>
      </p:sp>
      <p:sp>
        <p:nvSpPr>
          <p:cNvPr id="9" name="Pladsholder til indhold 11">
            <a:extLst>
              <a:ext uri="{FF2B5EF4-FFF2-40B4-BE49-F238E27FC236}">
                <a16:creationId xmlns:a16="http://schemas.microsoft.com/office/drawing/2014/main" id="{12CAEEF2-C10D-2D4C-AFD8-047C464D55D4}"/>
              </a:ext>
            </a:extLst>
          </p:cNvPr>
          <p:cNvSpPr>
            <a:spLocks noGrp="1"/>
          </p:cNvSpPr>
          <p:nvPr>
            <p:ph sz="quarter" idx="13"/>
          </p:nvPr>
        </p:nvSpPr>
        <p:spPr>
          <a:xfrm>
            <a:off x="515938" y="1314450"/>
            <a:ext cx="8602661" cy="4229100"/>
          </a:xfrm>
        </p:spPr>
        <p:txBody>
          <a:bodyPr anchor="t" anchorCtr="0">
            <a:normAutofit/>
          </a:bodyPr>
          <a:lstStyle/>
          <a:p>
            <a:pPr>
              <a:lnSpc>
                <a:spcPct val="110000"/>
              </a:lnSpc>
              <a:spcAft>
                <a:spcPts val="1200"/>
              </a:spcAft>
            </a:pPr>
            <a:r>
              <a:rPr lang="da-DK" sz="1800" dirty="0"/>
              <a:t>Spørgsmål 1: Hvilke af disse 10 områder er mest relevante for din virksomhed? (Vælg minimum 1, maksimum 3) </a:t>
            </a:r>
          </a:p>
        </p:txBody>
      </p:sp>
      <p:pic>
        <p:nvPicPr>
          <p:cNvPr id="5" name="Billede 4">
            <a:extLst>
              <a:ext uri="{FF2B5EF4-FFF2-40B4-BE49-F238E27FC236}">
                <a16:creationId xmlns:a16="http://schemas.microsoft.com/office/drawing/2014/main" id="{0D059CC0-BF75-E193-0829-CEA2D7206530}"/>
              </a:ext>
            </a:extLst>
          </p:cNvPr>
          <p:cNvPicPr>
            <a:picLocks noChangeAspect="1"/>
          </p:cNvPicPr>
          <p:nvPr/>
        </p:nvPicPr>
        <p:blipFill>
          <a:blip r:embed="rId2"/>
          <a:stretch>
            <a:fillRect/>
          </a:stretch>
        </p:blipFill>
        <p:spPr>
          <a:xfrm>
            <a:off x="2651741" y="2041524"/>
            <a:ext cx="5906386" cy="4600582"/>
          </a:xfrm>
          <a:prstGeom prst="rect">
            <a:avLst/>
          </a:prstGeom>
        </p:spPr>
      </p:pic>
    </p:spTree>
    <p:extLst>
      <p:ext uri="{BB962C8B-B14F-4D97-AF65-F5344CB8AC3E}">
        <p14:creationId xmlns:p14="http://schemas.microsoft.com/office/powerpoint/2010/main" val="348836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4</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694267"/>
            <a:ext cx="7552794" cy="820208"/>
          </a:xfrm>
        </p:spPr>
        <p:txBody>
          <a:bodyPr>
            <a:normAutofit/>
          </a:bodyPr>
          <a:lstStyle/>
          <a:p>
            <a:r>
              <a:rPr lang="da-DK" dirty="0"/>
              <a:t>3 baggrundsspørgsmål</a:t>
            </a:r>
          </a:p>
        </p:txBody>
      </p:sp>
      <p:sp>
        <p:nvSpPr>
          <p:cNvPr id="9" name="Pladsholder til indhold 11">
            <a:extLst>
              <a:ext uri="{FF2B5EF4-FFF2-40B4-BE49-F238E27FC236}">
                <a16:creationId xmlns:a16="http://schemas.microsoft.com/office/drawing/2014/main" id="{12CAEEF2-C10D-2D4C-AFD8-047C464D55D4}"/>
              </a:ext>
            </a:extLst>
          </p:cNvPr>
          <p:cNvSpPr>
            <a:spLocks noGrp="1"/>
          </p:cNvSpPr>
          <p:nvPr>
            <p:ph sz="quarter" idx="13"/>
          </p:nvPr>
        </p:nvSpPr>
        <p:spPr>
          <a:xfrm>
            <a:off x="515939" y="1470333"/>
            <a:ext cx="7830202" cy="346027"/>
          </a:xfrm>
        </p:spPr>
        <p:txBody>
          <a:bodyPr anchor="t" anchorCtr="0">
            <a:normAutofit/>
          </a:bodyPr>
          <a:lstStyle/>
          <a:p>
            <a:pPr>
              <a:lnSpc>
                <a:spcPct val="110000"/>
              </a:lnSpc>
              <a:spcAft>
                <a:spcPts val="1200"/>
              </a:spcAft>
            </a:pPr>
            <a:r>
              <a:rPr lang="da-DK" sz="1800" dirty="0"/>
              <a:t>Spørgsmål 2: Efter din egen vurdering, hvad er din erfaring med moms? </a:t>
            </a:r>
          </a:p>
        </p:txBody>
      </p:sp>
      <p:pic>
        <p:nvPicPr>
          <p:cNvPr id="3" name="Billede 2">
            <a:extLst>
              <a:ext uri="{FF2B5EF4-FFF2-40B4-BE49-F238E27FC236}">
                <a16:creationId xmlns:a16="http://schemas.microsoft.com/office/drawing/2014/main" id="{719432B9-E03B-0FD6-3A56-25E8B3225E85}"/>
              </a:ext>
            </a:extLst>
          </p:cNvPr>
          <p:cNvPicPr>
            <a:picLocks noChangeAspect="1"/>
          </p:cNvPicPr>
          <p:nvPr/>
        </p:nvPicPr>
        <p:blipFill>
          <a:blip r:embed="rId2"/>
          <a:stretch>
            <a:fillRect/>
          </a:stretch>
        </p:blipFill>
        <p:spPr>
          <a:xfrm>
            <a:off x="1967470" y="2719427"/>
            <a:ext cx="7830202" cy="1973262"/>
          </a:xfrm>
          <a:prstGeom prst="rect">
            <a:avLst/>
          </a:prstGeom>
        </p:spPr>
      </p:pic>
    </p:spTree>
    <p:extLst>
      <p:ext uri="{BB962C8B-B14F-4D97-AF65-F5344CB8AC3E}">
        <p14:creationId xmlns:p14="http://schemas.microsoft.com/office/powerpoint/2010/main" val="233901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5</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694267"/>
            <a:ext cx="7552794" cy="820208"/>
          </a:xfrm>
        </p:spPr>
        <p:txBody>
          <a:bodyPr>
            <a:normAutofit/>
          </a:bodyPr>
          <a:lstStyle/>
          <a:p>
            <a:r>
              <a:rPr lang="da-DK" dirty="0"/>
              <a:t>3 baggrundsspørgsmål</a:t>
            </a:r>
          </a:p>
        </p:txBody>
      </p:sp>
      <p:sp>
        <p:nvSpPr>
          <p:cNvPr id="9" name="Pladsholder til indhold 11">
            <a:extLst>
              <a:ext uri="{FF2B5EF4-FFF2-40B4-BE49-F238E27FC236}">
                <a16:creationId xmlns:a16="http://schemas.microsoft.com/office/drawing/2014/main" id="{12CAEEF2-C10D-2D4C-AFD8-047C464D55D4}"/>
              </a:ext>
            </a:extLst>
          </p:cNvPr>
          <p:cNvSpPr>
            <a:spLocks noGrp="1"/>
          </p:cNvSpPr>
          <p:nvPr>
            <p:ph sz="quarter" idx="13"/>
          </p:nvPr>
        </p:nvSpPr>
        <p:spPr>
          <a:xfrm>
            <a:off x="515937" y="1470333"/>
            <a:ext cx="7919851" cy="699125"/>
          </a:xfrm>
        </p:spPr>
        <p:txBody>
          <a:bodyPr anchor="t" anchorCtr="0">
            <a:normAutofit/>
          </a:bodyPr>
          <a:lstStyle/>
          <a:p>
            <a:pPr>
              <a:lnSpc>
                <a:spcPct val="110000"/>
              </a:lnSpc>
              <a:spcAft>
                <a:spcPts val="1200"/>
              </a:spcAft>
            </a:pPr>
            <a:r>
              <a:rPr lang="da-DK" sz="1800" dirty="0"/>
              <a:t>Spørgsmål 3: Hvor ofte oplever du at få svar på det du søger efter på momsområdet på skat.dk?</a:t>
            </a:r>
          </a:p>
        </p:txBody>
      </p:sp>
      <p:pic>
        <p:nvPicPr>
          <p:cNvPr id="3" name="Billede 2">
            <a:extLst>
              <a:ext uri="{FF2B5EF4-FFF2-40B4-BE49-F238E27FC236}">
                <a16:creationId xmlns:a16="http://schemas.microsoft.com/office/drawing/2014/main" id="{2A57B7E6-F5F0-6874-DD12-F524871C66AC}"/>
              </a:ext>
            </a:extLst>
          </p:cNvPr>
          <p:cNvPicPr>
            <a:picLocks noChangeAspect="1"/>
          </p:cNvPicPr>
          <p:nvPr/>
        </p:nvPicPr>
        <p:blipFill>
          <a:blip r:embed="rId2"/>
          <a:stretch>
            <a:fillRect/>
          </a:stretch>
        </p:blipFill>
        <p:spPr>
          <a:xfrm>
            <a:off x="3190469" y="2493750"/>
            <a:ext cx="5811061" cy="3038899"/>
          </a:xfrm>
          <a:prstGeom prst="rect">
            <a:avLst/>
          </a:prstGeom>
        </p:spPr>
      </p:pic>
    </p:spTree>
    <p:extLst>
      <p:ext uri="{BB962C8B-B14F-4D97-AF65-F5344CB8AC3E}">
        <p14:creationId xmlns:p14="http://schemas.microsoft.com/office/powerpoint/2010/main" val="392034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6</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591138"/>
            <a:ext cx="7830202" cy="923337"/>
          </a:xfrm>
        </p:spPr>
        <p:txBody>
          <a:bodyPr>
            <a:normAutofit fontScale="90000"/>
          </a:bodyPr>
          <a:lstStyle/>
          <a:p>
            <a:r>
              <a:rPr lang="da-DK" dirty="0"/>
              <a:t>Opgave 1: </a:t>
            </a:r>
            <a:br>
              <a:rPr lang="da-DK" dirty="0"/>
            </a:br>
            <a:r>
              <a:rPr lang="da-DK" dirty="0"/>
              <a:t>Momsindberetning og frister</a:t>
            </a:r>
          </a:p>
        </p:txBody>
      </p:sp>
      <p:sp>
        <p:nvSpPr>
          <p:cNvPr id="2" name="Tekstfelt 1">
            <a:extLst>
              <a:ext uri="{FF2B5EF4-FFF2-40B4-BE49-F238E27FC236}">
                <a16:creationId xmlns:a16="http://schemas.microsoft.com/office/drawing/2014/main" id="{C2DDAA2C-2B32-D7CF-FB93-119F0DE1BA24}"/>
              </a:ext>
            </a:extLst>
          </p:cNvPr>
          <p:cNvSpPr txBox="1"/>
          <p:nvPr/>
        </p:nvSpPr>
        <p:spPr>
          <a:xfrm>
            <a:off x="515939" y="1801906"/>
            <a:ext cx="5580061" cy="2945102"/>
          </a:xfrm>
          <a:prstGeom prst="rect">
            <a:avLst/>
          </a:prstGeom>
          <a:noFill/>
        </p:spPr>
        <p:txBody>
          <a:bodyPr wrap="square">
            <a:spAutoFit/>
          </a:bodyPr>
          <a:lstStyle/>
          <a:p>
            <a:pPr>
              <a:lnSpc>
                <a:spcPct val="150000"/>
              </a:lnSpc>
            </a:pPr>
            <a:r>
              <a:rPr lang="da-DK" b="1" dirty="0"/>
              <a:t>Opgavebeskrivelse til testpersonerne: </a:t>
            </a:r>
            <a:br>
              <a:rPr lang="da-DK" dirty="0"/>
            </a:br>
            <a:r>
              <a:rPr lang="da-DK" dirty="0"/>
              <a:t>Vi vil nu bede dig om at gå ind på følgende side og kigge rundt: </a:t>
            </a:r>
            <a:r>
              <a:rPr lang="da-DK" dirty="0">
                <a:hlinkClick r:id="rId2"/>
              </a:rPr>
              <a:t>https://skat.dk/erhverv/moms/momsindberetning-og-frister</a:t>
            </a:r>
            <a:r>
              <a:rPr lang="da-DK" dirty="0"/>
              <a:t>. Herefter vil vi bede dig om at vende tilbage til spørgeskemaet og svare på de efterfølgende spørgsmål. </a:t>
            </a:r>
          </a:p>
        </p:txBody>
      </p:sp>
      <p:pic>
        <p:nvPicPr>
          <p:cNvPr id="1026" name="Picture 2">
            <a:extLst>
              <a:ext uri="{FF2B5EF4-FFF2-40B4-BE49-F238E27FC236}">
                <a16:creationId xmlns:a16="http://schemas.microsoft.com/office/drawing/2014/main" id="{B1675C75-4DC1-B164-75ED-85AAB8D35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251" y="591137"/>
            <a:ext cx="5433145" cy="543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1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7</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591138"/>
            <a:ext cx="7579190" cy="923337"/>
          </a:xfrm>
        </p:spPr>
        <p:txBody>
          <a:bodyPr>
            <a:normAutofit fontScale="90000"/>
          </a:bodyPr>
          <a:lstStyle/>
          <a:p>
            <a:r>
              <a:rPr lang="da-DK" dirty="0"/>
              <a:t>3 spørgsmål til siden om Momsindberetning og frister</a:t>
            </a:r>
          </a:p>
        </p:txBody>
      </p:sp>
      <p:sp>
        <p:nvSpPr>
          <p:cNvPr id="7" name="Pladsholder til indhold 11">
            <a:extLst>
              <a:ext uri="{FF2B5EF4-FFF2-40B4-BE49-F238E27FC236}">
                <a16:creationId xmlns:a16="http://schemas.microsoft.com/office/drawing/2014/main" id="{9F78E32E-FC09-C16B-8A87-7D38769066A2}"/>
              </a:ext>
            </a:extLst>
          </p:cNvPr>
          <p:cNvSpPr>
            <a:spLocks noGrp="1"/>
          </p:cNvSpPr>
          <p:nvPr>
            <p:ph sz="quarter" idx="13"/>
          </p:nvPr>
        </p:nvSpPr>
        <p:spPr>
          <a:xfrm>
            <a:off x="508943" y="1735906"/>
            <a:ext cx="6994516" cy="717737"/>
          </a:xfrm>
        </p:spPr>
        <p:txBody>
          <a:bodyPr anchor="t" anchorCtr="0">
            <a:normAutofit/>
          </a:bodyPr>
          <a:lstStyle/>
          <a:p>
            <a:pPr>
              <a:lnSpc>
                <a:spcPct val="110000"/>
              </a:lnSpc>
              <a:spcAft>
                <a:spcPts val="1200"/>
              </a:spcAft>
            </a:pPr>
            <a:r>
              <a:rPr lang="da-DK" sz="1800" dirty="0"/>
              <a:t>Spørgsmål 1: På en skala fra 1-5 (hvor 5 er meget overskuelig), hvor overskuelig fremstår siden?</a:t>
            </a:r>
          </a:p>
        </p:txBody>
      </p:sp>
      <p:pic>
        <p:nvPicPr>
          <p:cNvPr id="3" name="Billede 2">
            <a:extLst>
              <a:ext uri="{FF2B5EF4-FFF2-40B4-BE49-F238E27FC236}">
                <a16:creationId xmlns:a16="http://schemas.microsoft.com/office/drawing/2014/main" id="{42607346-DEFA-22A8-7A2C-91AAFE85D3F4}"/>
              </a:ext>
            </a:extLst>
          </p:cNvPr>
          <p:cNvPicPr>
            <a:picLocks noChangeAspect="1"/>
          </p:cNvPicPr>
          <p:nvPr/>
        </p:nvPicPr>
        <p:blipFill>
          <a:blip r:embed="rId2"/>
          <a:stretch>
            <a:fillRect/>
          </a:stretch>
        </p:blipFill>
        <p:spPr>
          <a:xfrm>
            <a:off x="3162658" y="2759740"/>
            <a:ext cx="5866684" cy="3133059"/>
          </a:xfrm>
          <a:prstGeom prst="rect">
            <a:avLst/>
          </a:prstGeom>
        </p:spPr>
      </p:pic>
    </p:spTree>
    <p:extLst>
      <p:ext uri="{BB962C8B-B14F-4D97-AF65-F5344CB8AC3E}">
        <p14:creationId xmlns:p14="http://schemas.microsoft.com/office/powerpoint/2010/main" val="187961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59CCA77-F80C-45E0-ACE7-E69250EFEE3A}"/>
              </a:ext>
            </a:extLst>
          </p:cNvPr>
          <p:cNvSpPr>
            <a:spLocks noGrp="1"/>
          </p:cNvSpPr>
          <p:nvPr>
            <p:ph type="sldNum" sz="quarter" idx="16"/>
          </p:nvPr>
        </p:nvSpPr>
        <p:spPr/>
        <p:txBody>
          <a:bodyPr/>
          <a:lstStyle/>
          <a:p>
            <a:fld id="{24C8C45C-947F-4981-8B3F-4F32E973C901}" type="slidenum">
              <a:rPr lang="da-DK" smtClean="0">
                <a:latin typeface="Academy Sans Office" panose="020B0503030000000000" pitchFamily="34" charset="0"/>
              </a:rPr>
              <a:pPr/>
              <a:t>8</a:t>
            </a:fld>
            <a:endParaRPr lang="da-DK" dirty="0">
              <a:latin typeface="Academy Sans Office" panose="020B0503030000000000" pitchFamily="34" charset="0"/>
            </a:endParaRPr>
          </a:p>
        </p:txBody>
      </p:sp>
      <p:sp>
        <p:nvSpPr>
          <p:cNvPr id="11" name="Titel 10">
            <a:extLst>
              <a:ext uri="{FF2B5EF4-FFF2-40B4-BE49-F238E27FC236}">
                <a16:creationId xmlns:a16="http://schemas.microsoft.com/office/drawing/2014/main" id="{C3A3A1C1-EBD6-FA05-A5BC-D16A35063580}"/>
              </a:ext>
            </a:extLst>
          </p:cNvPr>
          <p:cNvSpPr>
            <a:spLocks noGrp="1"/>
          </p:cNvSpPr>
          <p:nvPr>
            <p:ph type="title"/>
          </p:nvPr>
        </p:nvSpPr>
        <p:spPr>
          <a:xfrm>
            <a:off x="515939" y="591138"/>
            <a:ext cx="7579190" cy="923337"/>
          </a:xfrm>
        </p:spPr>
        <p:txBody>
          <a:bodyPr>
            <a:normAutofit fontScale="90000"/>
          </a:bodyPr>
          <a:lstStyle/>
          <a:p>
            <a:r>
              <a:rPr lang="da-DK" dirty="0"/>
              <a:t>3 spørgsmål til siden om Momsindberetning og frister</a:t>
            </a:r>
          </a:p>
        </p:txBody>
      </p:sp>
      <p:sp>
        <p:nvSpPr>
          <p:cNvPr id="7" name="Pladsholder til indhold 11">
            <a:extLst>
              <a:ext uri="{FF2B5EF4-FFF2-40B4-BE49-F238E27FC236}">
                <a16:creationId xmlns:a16="http://schemas.microsoft.com/office/drawing/2014/main" id="{9F78E32E-FC09-C16B-8A87-7D38769066A2}"/>
              </a:ext>
            </a:extLst>
          </p:cNvPr>
          <p:cNvSpPr>
            <a:spLocks noGrp="1"/>
          </p:cNvSpPr>
          <p:nvPr>
            <p:ph sz="quarter" idx="13"/>
          </p:nvPr>
        </p:nvSpPr>
        <p:spPr>
          <a:xfrm>
            <a:off x="508943" y="1735906"/>
            <a:ext cx="6994516" cy="717737"/>
          </a:xfrm>
        </p:spPr>
        <p:txBody>
          <a:bodyPr anchor="t" anchorCtr="0">
            <a:normAutofit lnSpcReduction="10000"/>
          </a:bodyPr>
          <a:lstStyle/>
          <a:p>
            <a:pPr>
              <a:lnSpc>
                <a:spcPct val="110000"/>
              </a:lnSpc>
              <a:spcAft>
                <a:spcPts val="1200"/>
              </a:spcAft>
            </a:pPr>
            <a:r>
              <a:rPr lang="da-DK" sz="1800" dirty="0"/>
              <a:t>Spørgsmål 2: På en skala fra 1-5 (hvor 5 er meget letlæselig), hvor letlæselig er teksten?</a:t>
            </a:r>
          </a:p>
          <a:p>
            <a:pPr>
              <a:lnSpc>
                <a:spcPct val="110000"/>
              </a:lnSpc>
              <a:spcAft>
                <a:spcPts val="1200"/>
              </a:spcAft>
            </a:pPr>
            <a:endParaRPr lang="da-DK" sz="1800" dirty="0"/>
          </a:p>
        </p:txBody>
      </p:sp>
      <p:pic>
        <p:nvPicPr>
          <p:cNvPr id="3" name="Billede 2">
            <a:extLst>
              <a:ext uri="{FF2B5EF4-FFF2-40B4-BE49-F238E27FC236}">
                <a16:creationId xmlns:a16="http://schemas.microsoft.com/office/drawing/2014/main" id="{B668C9CC-5C82-C34C-3BF6-F8F25A64381F}"/>
              </a:ext>
            </a:extLst>
          </p:cNvPr>
          <p:cNvPicPr>
            <a:picLocks noChangeAspect="1"/>
          </p:cNvPicPr>
          <p:nvPr/>
        </p:nvPicPr>
        <p:blipFill>
          <a:blip r:embed="rId2"/>
          <a:stretch>
            <a:fillRect/>
          </a:stretch>
        </p:blipFill>
        <p:spPr>
          <a:xfrm>
            <a:off x="3785865" y="2852036"/>
            <a:ext cx="4620270" cy="2457793"/>
          </a:xfrm>
          <a:prstGeom prst="rect">
            <a:avLst/>
          </a:prstGeom>
        </p:spPr>
      </p:pic>
    </p:spTree>
    <p:extLst>
      <p:ext uri="{BB962C8B-B14F-4D97-AF65-F5344CB8AC3E}">
        <p14:creationId xmlns:p14="http://schemas.microsoft.com/office/powerpoint/2010/main" val="1533577897"/>
      </p:ext>
    </p:extLst>
  </p:cSld>
  <p:clrMapOvr>
    <a:masterClrMapping/>
  </p:clrMapOvr>
</p:sld>
</file>

<file path=ppt/theme/theme1.xml><?xml version="1.0" encoding="utf-8"?>
<a:theme xmlns:a="http://schemas.openxmlformats.org/drawingml/2006/main" name="Layouts">
  <a:themeElements>
    <a:clrScheme name="SKTST">
      <a:dk1>
        <a:srgbClr val="14143C"/>
      </a:dk1>
      <a:lt1>
        <a:sysClr val="window" lastClr="FFFFFF"/>
      </a:lt1>
      <a:dk2>
        <a:srgbClr val="D1C5C3"/>
      </a:dk2>
      <a:lt2>
        <a:srgbClr val="E8E2E2"/>
      </a:lt2>
      <a:accent1>
        <a:srgbClr val="14143C"/>
      </a:accent1>
      <a:accent2>
        <a:srgbClr val="72728A"/>
      </a:accent2>
      <a:accent3>
        <a:srgbClr val="B8B8C4"/>
      </a:accent3>
      <a:accent4>
        <a:srgbClr val="2E99D9"/>
      </a:accent4>
      <a:accent5>
        <a:srgbClr val="82C2E8"/>
      </a:accent5>
      <a:accent6>
        <a:srgbClr val="AECBDA"/>
      </a:accent6>
      <a:hlink>
        <a:srgbClr val="14143C"/>
      </a:hlink>
      <a:folHlink>
        <a:srgbClr val="14143C"/>
      </a:folHlink>
    </a:clrScheme>
    <a:fontScheme name="Skattestyrelsen">
      <a:majorFont>
        <a:latin typeface="Academy Sans Office Black"/>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AECBDA"/>
    </a:custClr>
    <a:custClr name="Color has no name">
      <a:srgbClr val="2E99D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CEE0E9"/>
    </a:custClr>
    <a:custClr name="Color has no name">
      <a:srgbClr val="82C2E8"/>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E7EFF4"/>
    </a:custClr>
    <a:custClr name="Color has no name">
      <a:srgbClr val="C0E0F4"/>
    </a:custClr>
  </a:custClrLst>
  <a:extLst>
    <a:ext uri="{05A4C25C-085E-4340-85A3-A5531E510DB2}">
      <thm15:themeFamily xmlns:thm15="http://schemas.microsoft.com/office/thememl/2012/main" name="SKTST PowerPoint Skabelon_2023" id="{01FBFC0F-404B-4482-9611-EB9AC709ED92}" vid="{DAF8CAE6-54A7-4F0E-BD86-675034C0D7B4}"/>
    </a:ext>
  </a:extLst>
</a:theme>
</file>

<file path=ppt/theme/theme2.xml><?xml version="1.0" encoding="utf-8"?>
<a:theme xmlns:a="http://schemas.openxmlformats.org/drawingml/2006/main" name="Layouts uden firkant">
  <a:themeElements>
    <a:clrScheme name="Skattestyrelsen">
      <a:dk1>
        <a:srgbClr val="14143C"/>
      </a:dk1>
      <a:lt1>
        <a:srgbClr val="FFFFFF"/>
      </a:lt1>
      <a:dk2>
        <a:srgbClr val="D1C5C3"/>
      </a:dk2>
      <a:lt2>
        <a:srgbClr val="E8E2E1"/>
      </a:lt2>
      <a:accent1>
        <a:srgbClr val="14143C"/>
      </a:accent1>
      <a:accent2>
        <a:srgbClr val="72728A"/>
      </a:accent2>
      <a:accent3>
        <a:srgbClr val="B8B8C4"/>
      </a:accent3>
      <a:accent4>
        <a:srgbClr val="2E99D9"/>
      </a:accent4>
      <a:accent5>
        <a:srgbClr val="82C2E8"/>
      </a:accent5>
      <a:accent6>
        <a:srgbClr val="C0E0F4"/>
      </a:accent6>
      <a:hlink>
        <a:srgbClr val="14143C"/>
      </a:hlink>
      <a:folHlink>
        <a:srgbClr val="14143C"/>
      </a:folHlink>
    </a:clrScheme>
    <a:fontScheme name="Skattestyrelsen">
      <a:majorFont>
        <a:latin typeface="Academy Sans Office Black"/>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AECBDA"/>
    </a:custClr>
    <a:custClr name="Color has no name">
      <a:srgbClr val="2E99D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CEE0E9"/>
    </a:custClr>
    <a:custClr name="Color has no name">
      <a:srgbClr val="82C2E8"/>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E7EFF4"/>
    </a:custClr>
    <a:custClr name="Color has no name">
      <a:srgbClr val="C0E0F4"/>
    </a:custClr>
  </a:custClrLst>
  <a:extLst>
    <a:ext uri="{05A4C25C-085E-4340-85A3-A5531E510DB2}">
      <thm15:themeFamily xmlns:thm15="http://schemas.microsoft.com/office/thememl/2012/main" name="SKTST PowerPoint Skabelon_2023" id="{01FBFC0F-404B-4482-9611-EB9AC709ED92}" vid="{48D13B92-6082-49E6-8941-EE94A79ACC2D}"/>
    </a:ext>
  </a:extLst>
</a:theme>
</file>

<file path=ppt/theme/theme3.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14143C"/>
    </a:custClr>
    <a:custClr name="Color has no name">
      <a:srgbClr val="D1C5C3"/>
    </a:custClr>
    <a:custClr name="Color has no name">
      <a:srgbClr val="AECBDA"/>
    </a:custClr>
    <a:custClr name="Color has no name">
      <a:srgbClr val="2E99D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CEE0E9"/>
    </a:custClr>
    <a:custClr name="Color has no name">
      <a:srgbClr val="82C2E8"/>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E7EFF4"/>
    </a:custClr>
    <a:custClr name="Color has no name">
      <a:srgbClr val="C0E0F4"/>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14143C"/>
    </a:custClr>
    <a:custClr name="Color has no name">
      <a:srgbClr val="D1C5C3"/>
    </a:custClr>
    <a:custClr name="Color has no name">
      <a:srgbClr val="AECBDA"/>
    </a:custClr>
    <a:custClr name="Color has no name">
      <a:srgbClr val="2E99D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CEE0E9"/>
    </a:custClr>
    <a:custClr name="Color has no name">
      <a:srgbClr val="82C2E8"/>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E7EFF4"/>
    </a:custClr>
    <a:custClr name="Color has no name">
      <a:srgbClr val="C0E0F4"/>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574FE62E4F38F40BB8ED7F2F5E41BD7" ma:contentTypeVersion="18" ma:contentTypeDescription="Opret et nyt dokument." ma:contentTypeScope="" ma:versionID="a7287c09b0029105031e6c8bb53beab5">
  <xsd:schema xmlns:xsd="http://www.w3.org/2001/XMLSchema" xmlns:xs="http://www.w3.org/2001/XMLSchema" xmlns:p="http://schemas.microsoft.com/office/2006/metadata/properties" xmlns:ns2="b0542399-2606-487d-9e42-01065722caaf" xmlns:ns3="1cf36f8b-9bcc-43ac-833e-4e9d074bfc4e" targetNamespace="http://schemas.microsoft.com/office/2006/metadata/properties" ma:root="true" ma:fieldsID="11238944ac16ee50ce2a2d5e8319ca2a" ns2:_="" ns3:_="">
    <xsd:import namespace="b0542399-2606-487d-9e42-01065722caaf"/>
    <xsd:import namespace="1cf36f8b-9bcc-43ac-833e-4e9d074bfc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42399-2606-487d-9e42-01065722ca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77cd6466-0c3f-4dec-b109-a6ea28fc2e6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f36f8b-9bcc-43ac-833e-4e9d074bfc4e"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f27422a7-e85e-4f53-b90f-3c83cbd8a0bc}" ma:internalName="TaxCatchAll" ma:showField="CatchAllData" ma:web="1cf36f8b-9bcc-43ac-833e-4e9d074bfc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f36f8b-9bcc-43ac-833e-4e9d074bfc4e" xsi:nil="true"/>
    <lcf76f155ced4ddcb4097134ff3c332f xmlns="b0542399-2606-487d-9e42-01065722caa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9C1990-E111-4581-A7D0-A57F094F0324}"/>
</file>

<file path=customXml/itemProps2.xml><?xml version="1.0" encoding="utf-8"?>
<ds:datastoreItem xmlns:ds="http://schemas.openxmlformats.org/officeDocument/2006/customXml" ds:itemID="{51037A36-33CA-46C7-BD88-283899F13FAB}">
  <ds:schemaRefs>
    <ds:schemaRef ds:uri="http://schemas.microsoft.com/sharepoint/v3/contenttype/forms"/>
  </ds:schemaRefs>
</ds:datastoreItem>
</file>

<file path=customXml/itemProps3.xml><?xml version="1.0" encoding="utf-8"?>
<ds:datastoreItem xmlns:ds="http://schemas.openxmlformats.org/officeDocument/2006/customXml" ds:itemID="{C53F0A96-0EA6-4387-A6A3-5DCE190226EE}">
  <ds:schemaRefs>
    <ds:schemaRef ds:uri="http://purl.org/dc/terms/"/>
    <ds:schemaRef ds:uri="486a8548-53c0-4626-8d9d-03c89a8c204f"/>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b1ab7551-adf0-4f6c-bb29-79740a0c1ca7"/>
    <ds:schemaRef ds:uri="http://www.w3.org/XML/1998/namespace"/>
    <ds:schemaRef ds:uri="http://purl.org/dc/dcmitype/"/>
  </ds:schemaRefs>
</ds:datastoreItem>
</file>

<file path=docMetadata/LabelInfo.xml><?xml version="1.0" encoding="utf-8"?>
<clbl:labelList xmlns:clbl="http://schemas.microsoft.com/office/2020/mipLabelMetadata">
  <clbl:label id="{2e93f0ed-ff36-46d4-9ce6-e0d902050cf5}" enabled="0" method="" siteId="{2e93f0ed-ff36-46d4-9ce6-e0d902050cf5}" removed="1"/>
</clbl:labelList>
</file>

<file path=docProps/app.xml><?xml version="1.0" encoding="utf-8"?>
<Properties xmlns="http://schemas.openxmlformats.org/officeDocument/2006/extended-properties" xmlns:vt="http://schemas.openxmlformats.org/officeDocument/2006/docPropsVTypes">
  <Template>SKTST PowerPoint Skabelon_2023</Template>
  <TotalTime>565</TotalTime>
  <Words>927</Words>
  <Application>Microsoft Office PowerPoint</Application>
  <PresentationFormat>Widescreen</PresentationFormat>
  <Paragraphs>79</Paragraphs>
  <Slides>21</Slides>
  <Notes>0</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21</vt:i4>
      </vt:variant>
    </vt:vector>
  </HeadingPairs>
  <TitlesOfParts>
    <vt:vector size="29" baseType="lpstr">
      <vt:lpstr>Academy Sans Office</vt:lpstr>
      <vt:lpstr>Academy Sans Office Black</vt:lpstr>
      <vt:lpstr>Academy Sans Office Extrabold</vt:lpstr>
      <vt:lpstr>Academy Sans Office Light</vt:lpstr>
      <vt:lpstr>Arial</vt:lpstr>
      <vt:lpstr>Wingdings 2</vt:lpstr>
      <vt:lpstr>Layouts</vt:lpstr>
      <vt:lpstr>Layouts uden firkant</vt:lpstr>
      <vt:lpstr>Resultater fra brugertest på dele af momsområdet på skat.dk</vt:lpstr>
      <vt:lpstr>Testpersoner</vt:lpstr>
      <vt:lpstr>Formål med undersøgelsen</vt:lpstr>
      <vt:lpstr>3 baggrundsspørgsmål</vt:lpstr>
      <vt:lpstr>3 baggrundsspørgsmål</vt:lpstr>
      <vt:lpstr>3 baggrundsspørgsmål</vt:lpstr>
      <vt:lpstr>Opgave 1:  Momsindberetning og frister</vt:lpstr>
      <vt:lpstr>3 spørgsmål til siden om Momsindberetning og frister</vt:lpstr>
      <vt:lpstr>3 spørgsmål til siden om Momsindberetning og frister</vt:lpstr>
      <vt:lpstr>3 spørgsmål til siden om Momsindberetning og frister</vt:lpstr>
      <vt:lpstr>Opgave 2:  Moms ved salg af varer og  ydelser i EU</vt:lpstr>
      <vt:lpstr>4 spørgsmål til siden om  Moms ved salg af varer og ydelser i EU</vt:lpstr>
      <vt:lpstr>4 spørgsmål til siden om  Moms ved salg af varer og ydelser i EU</vt:lpstr>
      <vt:lpstr>4 spørgsmål til siden om  Moms ved salg af varer og ydelser i EU</vt:lpstr>
      <vt:lpstr>4 spørgsmål til siden om  Moms ved salg af varer og ydelser i EU</vt:lpstr>
      <vt:lpstr>Opgave 3:  Hvilken side foretrækker du? </vt:lpstr>
      <vt:lpstr>Opgave 3:  Hvilken side foretrækker du? </vt:lpstr>
      <vt:lpstr>Opgave 3:  Hvilken side foretrækker du? </vt:lpstr>
      <vt:lpstr>2 afsluttende spørgsmål</vt:lpstr>
      <vt:lpstr>2 afsluttende spørgsmål</vt:lpstr>
      <vt:lpstr>Opsummering af resultater</vt:lpstr>
    </vt:vector>
  </TitlesOfParts>
  <Manager/>
  <Company>Skatteministeriet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og biblioteker</dc:title>
  <dc:subject/>
  <dc:creator>Caroline Bøgvad Mølhave</dc:creator>
  <cp:keywords/>
  <dc:description/>
  <cp:lastModifiedBy>Caroline Bøgvad Mølhave</cp:lastModifiedBy>
  <cp:revision>57</cp:revision>
  <dcterms:created xsi:type="dcterms:W3CDTF">2023-03-23T09:42:37Z</dcterms:created>
  <dcterms:modified xsi:type="dcterms:W3CDTF">2023-10-16T11:33:13Z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0x0101005574FE62E4F38F40BB8ED7F2F5E41BD7</vt:lpwstr>
  </property>
</Properties>
</file>