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p:sldMasterIdLst>
    <p:sldMasterId id="2147483648" r:id="rId4"/>
    <p:sldMasterId id="2147483773" r:id="rId5"/>
  </p:sldMasterIdLst>
  <p:notesMasterIdLst>
    <p:notesMasterId r:id="rId21"/>
  </p:notesMasterIdLst>
  <p:handoutMasterIdLst>
    <p:handoutMasterId r:id="rId22"/>
  </p:handoutMasterIdLst>
  <p:sldIdLst>
    <p:sldId id="321" r:id="rId6"/>
    <p:sldId id="328" r:id="rId7"/>
    <p:sldId id="332" r:id="rId8"/>
    <p:sldId id="333" r:id="rId9"/>
    <p:sldId id="334" r:id="rId10"/>
    <p:sldId id="335" r:id="rId11"/>
    <p:sldId id="336" r:id="rId12"/>
    <p:sldId id="337" r:id="rId13"/>
    <p:sldId id="338" r:id="rId14"/>
    <p:sldId id="339" r:id="rId15"/>
    <p:sldId id="340" r:id="rId16"/>
    <p:sldId id="341" r:id="rId17"/>
    <p:sldId id="342" r:id="rId18"/>
    <p:sldId id="343" r:id="rId19"/>
    <p:sldId id="33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7E8"/>
    <a:srgbClr val="D0D0D8"/>
    <a:srgbClr val="434363"/>
    <a:srgbClr val="72728A"/>
    <a:srgbClr val="A1A1B1"/>
    <a:srgbClr val="CCCCCC"/>
    <a:srgbClr val="FFFFFF"/>
    <a:srgbClr val="AAAAAA"/>
    <a:srgbClr val="000000"/>
    <a:srgbClr val="F3F2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llemlayout 2 - Marker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Ingen typografi, intet git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Ingen typografi, tabelgit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9624" autoAdjust="0"/>
  </p:normalViewPr>
  <p:slideViewPr>
    <p:cSldViewPr snapToGrid="0" showGuides="1">
      <p:cViewPr varScale="1">
        <p:scale>
          <a:sx n="113" d="100"/>
          <a:sy n="113" d="100"/>
        </p:scale>
        <p:origin x="51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Footer Placeholder 5"/>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latin typeface="Academy Sans Office" panose="020B0503030000000000" pitchFamily="34" charset="0"/>
            </a:endParaRPr>
          </a:p>
        </p:txBody>
      </p:sp>
      <p:sp>
        <p:nvSpPr>
          <p:cNvPr id="7" name="Slide Number Placeholder 6"/>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8382C0-1D05-4229-918E-CDD7B7E48B4A}" type="slidenum">
              <a:rPr lang="en-GB" smtClean="0">
                <a:latin typeface="Academy Sans Office" panose="020B0503030000000000" pitchFamily="34" charset="0"/>
              </a:rPr>
              <a:t>‹nr.›</a:t>
            </a:fld>
            <a:endParaRPr lang="en-GB" dirty="0">
              <a:latin typeface="Academy Sans Office" panose="020B0503030000000000" pitchFamily="34" charset="0"/>
            </a:endParaRPr>
          </a:p>
        </p:txBody>
      </p:sp>
      <p:sp>
        <p:nvSpPr>
          <p:cNvPr id="8" name="Date Placeholder 7"/>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F6AEEE-E778-402E-8B8F-9A98AED26EB8}" type="datetimeFigureOut">
              <a:rPr lang="en-GB" smtClean="0">
                <a:latin typeface="Academy Sans Office" panose="020B0503030000000000" pitchFamily="34" charset="0"/>
              </a:rPr>
              <a:t>10/10/2023</a:t>
            </a:fld>
            <a:endParaRPr lang="en-GB" dirty="0">
              <a:latin typeface="Academy Sans Office" panose="020B0503030000000000" pitchFamily="34" charset="0"/>
            </a:endParaRPr>
          </a:p>
        </p:txBody>
      </p:sp>
      <p:sp>
        <p:nvSpPr>
          <p:cNvPr id="9" name="Header Placeholder 8"/>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latin typeface="Academy Sans Office" panose="020B0503030000000000" pitchFamily="34" charset="0"/>
            </a:endParaRPr>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Date Placeholder 8"/>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b="0" i="0">
                <a:latin typeface="Academy Sans Office" panose="020B0503030000000000" pitchFamily="34" charset="0"/>
              </a:defRPr>
            </a:lvl1pPr>
          </a:lstStyle>
          <a:p>
            <a:fld id="{1386E511-D742-4EFE-90B5-C9FC42762E0F}" type="datetimeFigureOut">
              <a:rPr lang="en-GB" smtClean="0"/>
              <a:pPr/>
              <a:t>10/10/2023</a:t>
            </a:fld>
            <a:endParaRPr lang="en-GB" dirty="0"/>
          </a:p>
        </p:txBody>
      </p:sp>
      <p:sp>
        <p:nvSpPr>
          <p:cNvPr id="10" name="Slide Number Placeholder 9"/>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b="0" i="0">
                <a:latin typeface="Academy Sans Office" panose="020B0503030000000000" pitchFamily="34" charset="0"/>
              </a:defRPr>
            </a:lvl1pPr>
          </a:lstStyle>
          <a:p>
            <a:fld id="{A16CFAD1-D197-4A88-B173-A6412E995EE5}" type="slidenum">
              <a:rPr lang="en-GB" smtClean="0"/>
              <a:pPr/>
              <a:t>‹nr.›</a:t>
            </a:fld>
            <a:endParaRPr lang="en-GB" dirty="0"/>
          </a:p>
        </p:txBody>
      </p:sp>
      <p:sp>
        <p:nvSpPr>
          <p:cNvPr id="11" name="Footer Placeholder 10"/>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b="0" i="0">
                <a:latin typeface="Academy Sans Office" panose="020B0503030000000000" pitchFamily="34" charset="0"/>
              </a:defRPr>
            </a:lvl1pPr>
          </a:lstStyle>
          <a:p>
            <a:endParaRPr lang="en-GB" dirty="0"/>
          </a:p>
        </p:txBody>
      </p:sp>
      <p:sp>
        <p:nvSpPr>
          <p:cNvPr id="12" name="Slide Image Placeholder 11"/>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13" name="Header Placeholder 12"/>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b="0" i="0">
                <a:latin typeface="Academy Sans Office" panose="020B0503030000000000" pitchFamily="34" charset="0"/>
              </a:defRPr>
            </a:lvl1pPr>
          </a:lstStyle>
          <a:p>
            <a:endParaRPr lang="en-GB" dirty="0"/>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cademy Sans Office" panose="020B0503030000000000" pitchFamily="34" charset="0"/>
        <a:ea typeface="+mn-ea"/>
        <a:cs typeface="+mn-cs"/>
      </a:defRPr>
    </a:lvl1pPr>
    <a:lvl2pPr marL="457200" algn="l" defTabSz="914400" rtl="0" eaLnBrk="1" latinLnBrk="0" hangingPunct="1">
      <a:defRPr sz="1200" b="0" i="0" kern="1200">
        <a:solidFill>
          <a:schemeClr val="tx1"/>
        </a:solidFill>
        <a:latin typeface="Academy Sans Office" panose="020B0503030000000000" pitchFamily="34" charset="0"/>
        <a:ea typeface="+mn-ea"/>
        <a:cs typeface="+mn-cs"/>
      </a:defRPr>
    </a:lvl2pPr>
    <a:lvl3pPr marL="914400" algn="l" defTabSz="914400" rtl="0" eaLnBrk="1" latinLnBrk="0" hangingPunct="1">
      <a:defRPr sz="1200" b="0" i="0" kern="1200">
        <a:solidFill>
          <a:schemeClr val="tx1"/>
        </a:solidFill>
        <a:latin typeface="Academy Sans Office" panose="020B0503030000000000" pitchFamily="34" charset="0"/>
        <a:ea typeface="+mn-ea"/>
        <a:cs typeface="+mn-cs"/>
      </a:defRPr>
    </a:lvl3pPr>
    <a:lvl4pPr marL="1371600" algn="l" defTabSz="914400" rtl="0" eaLnBrk="1" latinLnBrk="0" hangingPunct="1">
      <a:defRPr sz="1200" b="0" i="0" kern="1200">
        <a:solidFill>
          <a:schemeClr val="tx1"/>
        </a:solidFill>
        <a:latin typeface="Academy Sans Office" panose="020B0503030000000000" pitchFamily="34" charset="0"/>
        <a:ea typeface="+mn-ea"/>
        <a:cs typeface="+mn-cs"/>
      </a:defRPr>
    </a:lvl4pPr>
    <a:lvl5pPr marL="1828800" algn="l" defTabSz="914400" rtl="0" eaLnBrk="1" latinLnBrk="0" hangingPunct="1">
      <a:defRPr sz="1200" b="0" i="0" kern="1200">
        <a:solidFill>
          <a:schemeClr val="tx1"/>
        </a:solidFill>
        <a:latin typeface="Academy Sans Office" panose="020B0503030000000000"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kst og billede">
    <p:spTree>
      <p:nvGrpSpPr>
        <p:cNvPr id="1" name=""/>
        <p:cNvGrpSpPr/>
        <p:nvPr/>
      </p:nvGrpSpPr>
      <p:grpSpPr>
        <a:xfrm>
          <a:off x="0" y="0"/>
          <a:ext cx="0" cy="0"/>
          <a:chOff x="0" y="0"/>
          <a:chExt cx="0" cy="0"/>
        </a:xfrm>
      </p:grpSpPr>
      <p:sp>
        <p:nvSpPr>
          <p:cNvPr id="7" name="Content Placeholder 2"/>
          <p:cNvSpPr>
            <a:spLocks noGrp="1"/>
          </p:cNvSpPr>
          <p:nvPr>
            <p:ph sz="quarter" idx="13" hasCustomPrompt="1"/>
          </p:nvPr>
        </p:nvSpPr>
        <p:spPr>
          <a:xfrm>
            <a:off x="517526" y="1871663"/>
            <a:ext cx="7321550" cy="4229100"/>
          </a:xfrm>
        </p:spPr>
        <p:txBody>
          <a:bodyPr/>
          <a:lstStyle>
            <a:lvl1pPr>
              <a:defRPr sz="1500"/>
            </a:lvl1pPr>
            <a:lvl2pPr marL="217488" indent="-217488">
              <a:buSzPct val="100000"/>
              <a:buFont typeface="Wingdings 2" panose="05020102010507070707" pitchFamily="18" charset="2"/>
              <a:buChar char=""/>
              <a:defRPr sz="1500"/>
            </a:lvl2pPr>
            <a:lvl3pPr>
              <a:defRPr sz="1500"/>
            </a:lvl3pPr>
            <a:lvl4pPr marL="648000" indent="-216000">
              <a:buSzPct val="100000"/>
              <a:buFont typeface="Wingdings 2" panose="05020102010507070707" pitchFamily="18" charset="2"/>
              <a:buChar char=""/>
              <a:defRPr sz="1500"/>
            </a:lvl4pPr>
            <a:lvl5pPr marL="431800" indent="-431800">
              <a:buSzPct val="120000"/>
              <a:buFont typeface="Wingdings 2" panose="05020102010507070707" pitchFamily="18" charset="2"/>
              <a:buChar char=""/>
              <a:defRPr sz="1500"/>
            </a:lvl5pPr>
            <a:lvl6pPr>
              <a:defRPr sz="1500"/>
            </a:lvl6pPr>
            <a:lvl7pPr marL="431800" indent="-431800">
              <a:buFont typeface="Academy Sans Office Extrabold" panose="020B0903030000000000" pitchFamily="34" charset="0"/>
              <a:buChar char="→"/>
              <a:defRPr sz="1500"/>
            </a:lvl7pPr>
          </a:lstStyle>
          <a:p>
            <a:pPr lvl="0"/>
            <a:r>
              <a:rPr lang="da-DK" dirty="0"/>
              <a:t>Klik for at tilføje tekst eller klik på tabel-/graf-/</a:t>
            </a:r>
            <a:r>
              <a:rPr lang="da-DK" dirty="0" err="1"/>
              <a:t>SmartArt</a:t>
            </a:r>
            <a:r>
              <a:rPr lang="da-DK" dirty="0"/>
              <a:t>- eller video-ikon for at indsætte objekt.</a:t>
            </a:r>
          </a:p>
          <a:p>
            <a:pPr lvl="0"/>
            <a:endParaRPr lang="da-DK" noProof="0" dirty="0"/>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a:p>
            <a:pPr lvl="8"/>
            <a:r>
              <a:rPr lang="da-DK" noProof="0" dirty="0"/>
              <a:t>Niveau 9 stor tal fx procenter %</a:t>
            </a:r>
            <a:endParaRPr lang="en-GB" noProof="0" dirty="0"/>
          </a:p>
        </p:txBody>
      </p:sp>
      <p:sp>
        <p:nvSpPr>
          <p:cNvPr id="23" name="Picture Placeholder 3"/>
          <p:cNvSpPr>
            <a:spLocks noGrp="1"/>
          </p:cNvSpPr>
          <p:nvPr>
            <p:ph type="pic" sz="quarter" idx="14" hasCustomPrompt="1"/>
          </p:nvPr>
        </p:nvSpPr>
        <p:spPr>
          <a:xfrm>
            <a:off x="8197850" y="1871663"/>
            <a:ext cx="3478212" cy="4229100"/>
          </a:xfrm>
          <a:solidFill>
            <a:schemeClr val="bg2"/>
          </a:solidFill>
        </p:spPr>
        <p:txBody>
          <a:bodyPr lIns="540000" tIns="900000" rIns="540000" anchor="ctr" anchorCtr="0"/>
          <a:lstStyle>
            <a:lvl1pPr marL="0" indent="0" algn="ctr">
              <a:buNone/>
              <a:defRPr sz="1500"/>
            </a:lvl1pPr>
          </a:lstStyle>
          <a:p>
            <a:r>
              <a:rPr lang="da-DK" noProof="0" dirty="0"/>
              <a:t>Klik på ikonet for at tilføje billede eller grafik</a:t>
            </a:r>
          </a:p>
        </p:txBody>
      </p:sp>
      <p:sp>
        <p:nvSpPr>
          <p:cNvPr id="14" name="Pladsholder til slidenummer 13">
            <a:extLst>
              <a:ext uri="{FF2B5EF4-FFF2-40B4-BE49-F238E27FC236}">
                <a16:creationId xmlns:a16="http://schemas.microsoft.com/office/drawing/2014/main" id="{A84ECD2C-8316-A283-51EF-0BD159695CF2}"/>
              </a:ext>
            </a:extLst>
          </p:cNvPr>
          <p:cNvSpPr>
            <a:spLocks noGrp="1"/>
          </p:cNvSpPr>
          <p:nvPr>
            <p:ph type="sldNum" sz="quarter" idx="17"/>
          </p:nvPr>
        </p:nvSpPr>
        <p:spPr/>
        <p:txBody>
          <a:bodyPr/>
          <a:lstStyle/>
          <a:p>
            <a:fld id="{24C8C45C-947F-4981-8B3F-4F32E973C901}" type="slidenum">
              <a:rPr lang="da-DK" smtClean="0">
                <a:latin typeface="Academy Sans Office" panose="020B0503030000000000" pitchFamily="34" charset="0"/>
              </a:rPr>
              <a:pPr/>
              <a:t>‹nr.›</a:t>
            </a:fld>
            <a:endParaRPr lang="da-DK" dirty="0">
              <a:latin typeface="Academy Sans Office" panose="020B0503030000000000" pitchFamily="34" charset="0"/>
            </a:endParaRPr>
          </a:p>
        </p:txBody>
      </p:sp>
      <p:sp>
        <p:nvSpPr>
          <p:cNvPr id="12" name="Title 1">
            <a:extLst>
              <a:ext uri="{FF2B5EF4-FFF2-40B4-BE49-F238E27FC236}">
                <a16:creationId xmlns:a16="http://schemas.microsoft.com/office/drawing/2014/main" id="{BA4384B3-1E26-4265-9925-C5677D617C30}"/>
              </a:ext>
            </a:extLst>
          </p:cNvPr>
          <p:cNvSpPr>
            <a:spLocks noGrp="1"/>
          </p:cNvSpPr>
          <p:nvPr>
            <p:ph type="title" hasCustomPrompt="1"/>
          </p:nvPr>
        </p:nvSpPr>
        <p:spPr>
          <a:xfrm>
            <a:off x="515939" y="591138"/>
            <a:ext cx="11160123" cy="523287"/>
          </a:xfrm>
        </p:spPr>
        <p:txBody>
          <a:bodyPr/>
          <a:lstStyle>
            <a:lvl1pPr>
              <a:defRPr/>
            </a:lvl1pPr>
          </a:lstStyle>
          <a:p>
            <a:r>
              <a:rPr lang="da-DK" dirty="0"/>
              <a:t>Klik for at tilføje titel</a:t>
            </a:r>
            <a:endParaRPr lang="da-DK" noProof="0" dirty="0"/>
          </a:p>
        </p:txBody>
      </p:sp>
      <p:sp>
        <p:nvSpPr>
          <p:cNvPr id="13" name="Subtitle 2">
            <a:extLst>
              <a:ext uri="{FF2B5EF4-FFF2-40B4-BE49-F238E27FC236}">
                <a16:creationId xmlns:a16="http://schemas.microsoft.com/office/drawing/2014/main" id="{86DFBC57-181C-4112-BBF8-BF48BA8F22B3}"/>
              </a:ext>
            </a:extLst>
          </p:cNvPr>
          <p:cNvSpPr>
            <a:spLocks noGrp="1"/>
          </p:cNvSpPr>
          <p:nvPr>
            <p:ph type="subTitle" idx="15" hasCustomPrompt="1"/>
          </p:nvPr>
        </p:nvSpPr>
        <p:spPr>
          <a:xfrm>
            <a:off x="515938" y="1114425"/>
            <a:ext cx="11160125" cy="375009"/>
          </a:xfrm>
        </p:spPr>
        <p:txBody>
          <a:bodyPr/>
          <a:lstStyle>
            <a:lvl1pPr marL="0" indent="0" algn="l">
              <a:lnSpc>
                <a:spcPct val="100000"/>
              </a:lnSpc>
              <a:spcBef>
                <a:spcPts val="0"/>
              </a:spcBef>
              <a:buFont typeface="Arial" panose="020B0604020202020204" pitchFamily="34" charset="0"/>
              <a:buChar char="​"/>
              <a:defRPr sz="1800"/>
            </a:lvl1pPr>
            <a:lvl2pPr marL="800100" indent="-342900" algn="l">
              <a:buFont typeface="Arial" panose="020B0604020202020204" pitchFamily="34" charset="0"/>
              <a:buChar char="•"/>
              <a:defRPr sz="2000"/>
            </a:lvl2pPr>
            <a:lvl3pPr marL="1200150" indent="-285750" algn="l">
              <a:buFont typeface="Arial" panose="020B0604020202020204" pitchFamily="34" charset="0"/>
              <a:buChar char="•"/>
              <a:defRPr sz="2000"/>
            </a:lvl3pPr>
            <a:lvl4pPr marL="1657350" indent="-285750" algn="l">
              <a:buFont typeface="Arial" panose="020B0604020202020204" pitchFamily="34" charset="0"/>
              <a:buChar char="•"/>
              <a:defRPr sz="2000"/>
            </a:lvl4pPr>
            <a:lvl5pPr marL="2114550" indent="-285750" algn="l">
              <a:buFont typeface="Arial" panose="020B0604020202020204" pitchFamily="34" charset="0"/>
              <a:buChar char="•"/>
              <a:defRPr sz="2000"/>
            </a:lvl5pPr>
            <a:lvl6pPr marL="2571750" indent="-285750" algn="l">
              <a:buFont typeface="Arial" panose="020B0604020202020204" pitchFamily="34" charset="0"/>
              <a:buChar char="•"/>
              <a:defRPr sz="2000"/>
            </a:lvl6pPr>
            <a:lvl7pPr marL="3028950" indent="-285750" algn="l">
              <a:buFont typeface="Arial" panose="020B0604020202020204" pitchFamily="34" charset="0"/>
              <a:buChar char="•"/>
              <a:defRPr sz="2000"/>
            </a:lvl7pPr>
            <a:lvl8pPr marL="3486150" indent="-285750" algn="l">
              <a:buFont typeface="Arial" panose="020B0604020202020204" pitchFamily="34" charset="0"/>
              <a:buChar char="•"/>
              <a:defRPr sz="2000"/>
            </a:lvl8pPr>
            <a:lvl9pPr marL="3943350" indent="-285750" algn="l">
              <a:buFont typeface="Arial" panose="020B0604020202020204" pitchFamily="34" charset="0"/>
              <a:buChar char="•"/>
              <a:defRPr sz="2000"/>
            </a:lvl9pPr>
          </a:lstStyle>
          <a:p>
            <a:r>
              <a:rPr lang="da-DK" dirty="0"/>
              <a:t>Klik for at tilføje underoverskrift i en linje</a:t>
            </a:r>
          </a:p>
        </p:txBody>
      </p:sp>
    </p:spTree>
    <p:extLst>
      <p:ext uri="{BB962C8B-B14F-4D97-AF65-F5344CB8AC3E}">
        <p14:creationId xmlns:p14="http://schemas.microsoft.com/office/powerpoint/2010/main" val="965998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apitel med agenda status">
    <p:bg>
      <p:bgPr>
        <a:solidFill>
          <a:srgbClr val="14143C"/>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5938" y="814665"/>
            <a:ext cx="11160125" cy="2039815"/>
          </a:xfrm>
        </p:spPr>
        <p:txBody>
          <a:bodyPr anchor="b">
            <a:normAutofit/>
          </a:bodyPr>
          <a:lstStyle>
            <a:lvl1pPr algn="l">
              <a:defRPr sz="5200">
                <a:solidFill>
                  <a:schemeClr val="bg1"/>
                </a:solidFill>
              </a:defRPr>
            </a:lvl1pPr>
          </a:lstStyle>
          <a:p>
            <a:r>
              <a:rPr lang="da-DK"/>
              <a:t>Klik for at tilføje titel</a:t>
            </a:r>
          </a:p>
        </p:txBody>
      </p:sp>
      <p:sp>
        <p:nvSpPr>
          <p:cNvPr id="20" name="Element">
            <a:extLst>
              <a:ext uri="{FF2B5EF4-FFF2-40B4-BE49-F238E27FC236}">
                <a16:creationId xmlns:a16="http://schemas.microsoft.com/office/drawing/2014/main" id="{71B256D8-B06E-4911-850B-00933137FB06}"/>
              </a:ext>
            </a:extLst>
          </p:cNvPr>
          <p:cNvSpPr>
            <a:spLocks noGrp="1"/>
          </p:cNvSpPr>
          <p:nvPr userDrawn="1">
            <p:ph type="body" sz="quarter" idx="16"/>
          </p:nvPr>
        </p:nvSpPr>
        <p:spPr>
          <a:xfrm>
            <a:off x="540001" y="3088800"/>
            <a:ext cx="11136062" cy="273340"/>
          </a:xfrm>
          <a:custGeom>
            <a:avLst/>
            <a:gdLst>
              <a:gd name="connsiteX0" fmla="*/ 0 w 5384643"/>
              <a:gd name="connsiteY0" fmla="*/ 163244 h 273340"/>
              <a:gd name="connsiteX1" fmla="*/ 5384643 w 5384643"/>
              <a:gd name="connsiteY1" fmla="*/ 163244 h 273340"/>
              <a:gd name="connsiteX2" fmla="*/ 5384643 w 5384643"/>
              <a:gd name="connsiteY2" fmla="*/ 273340 h 273340"/>
              <a:gd name="connsiteX3" fmla="*/ 0 w 5384643"/>
              <a:gd name="connsiteY3" fmla="*/ 273340 h 273340"/>
              <a:gd name="connsiteX4" fmla="*/ 0 w 5384643"/>
              <a:gd name="connsiteY4" fmla="*/ 0 h 273340"/>
              <a:gd name="connsiteX5" fmla="*/ 5384643 w 5384643"/>
              <a:gd name="connsiteY5" fmla="*/ 0 h 273340"/>
              <a:gd name="connsiteX6" fmla="*/ 5384643 w 5384643"/>
              <a:gd name="connsiteY6" fmla="*/ 108546 h 273340"/>
              <a:gd name="connsiteX7" fmla="*/ 0 w 5384643"/>
              <a:gd name="connsiteY7" fmla="*/ 108546 h 273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84643" h="273340">
                <a:moveTo>
                  <a:pt x="0" y="163244"/>
                </a:moveTo>
                <a:lnTo>
                  <a:pt x="5384643" y="163244"/>
                </a:lnTo>
                <a:lnTo>
                  <a:pt x="5384643" y="273340"/>
                </a:lnTo>
                <a:lnTo>
                  <a:pt x="0" y="273340"/>
                </a:lnTo>
                <a:close/>
                <a:moveTo>
                  <a:pt x="0" y="0"/>
                </a:moveTo>
                <a:lnTo>
                  <a:pt x="5384643" y="0"/>
                </a:lnTo>
                <a:lnTo>
                  <a:pt x="5384643" y="108546"/>
                </a:lnTo>
                <a:lnTo>
                  <a:pt x="0" y="108546"/>
                </a:lnTo>
                <a:close/>
              </a:path>
            </a:pathLst>
          </a:custGeom>
          <a:solidFill>
            <a:srgbClr val="AECBDA"/>
          </a:solidFill>
        </p:spPr>
        <p:txBody>
          <a:bodyPr wrap="square">
            <a:noAutofit/>
          </a:bodyPr>
          <a:lstStyle>
            <a:lvl1pPr marL="0" indent="0">
              <a:buNone/>
              <a:defRPr sz="100">
                <a:noFill/>
              </a:defRPr>
            </a:lvl1pPr>
          </a:lstStyle>
          <a:p>
            <a:pPr lvl="0"/>
            <a:r>
              <a:rPr lang="da-DK"/>
              <a:t>Klik for at redigere teksttypografierne i masteren</a:t>
            </a:r>
          </a:p>
        </p:txBody>
      </p:sp>
      <p:sp>
        <p:nvSpPr>
          <p:cNvPr id="6" name="Pladsholder til slidenummer 5">
            <a:extLst>
              <a:ext uri="{FF2B5EF4-FFF2-40B4-BE49-F238E27FC236}">
                <a16:creationId xmlns:a16="http://schemas.microsoft.com/office/drawing/2014/main" id="{E4656D22-6934-1A6E-9FFE-4C0FD81DB504}"/>
              </a:ext>
            </a:extLst>
          </p:cNvPr>
          <p:cNvSpPr>
            <a:spLocks noGrp="1"/>
          </p:cNvSpPr>
          <p:nvPr>
            <p:ph type="sldNum" sz="quarter" idx="19"/>
          </p:nvPr>
        </p:nvSpPr>
        <p:spPr/>
        <p:txBody>
          <a:bodyPr/>
          <a:lstStyle>
            <a:lvl1pPr>
              <a:defRPr>
                <a:solidFill>
                  <a:schemeClr val="bg1"/>
                </a:solidFill>
              </a:defRPr>
            </a:lvl1pPr>
          </a:lstStyle>
          <a:p>
            <a:fld id="{24C8C45C-947F-4981-8B3F-4F32E973C901}" type="slidenum">
              <a:rPr lang="da-DK" smtClean="0">
                <a:latin typeface="Academy Sans Office" panose="020B0503030000000000" pitchFamily="34" charset="0"/>
              </a:rPr>
              <a:pPr/>
              <a:t>‹nr.›</a:t>
            </a:fld>
            <a:endParaRPr lang="da-DK">
              <a:latin typeface="Academy Sans Office" panose="020B0503030000000000" pitchFamily="34" charset="0"/>
            </a:endParaRPr>
          </a:p>
        </p:txBody>
      </p:sp>
      <p:pic>
        <p:nvPicPr>
          <p:cNvPr id="5" name="Billede 4" descr="Et billede, der indeholder tekst, clipart&#10;&#10;Automatisk genereret beskrivelse">
            <a:extLst>
              <a:ext uri="{FF2B5EF4-FFF2-40B4-BE49-F238E27FC236}">
                <a16:creationId xmlns:a16="http://schemas.microsoft.com/office/drawing/2014/main" id="{ABAC84CE-331C-9963-B00C-DC5B55E9D1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400" y="6379200"/>
            <a:ext cx="176784" cy="164592"/>
          </a:xfrm>
          <a:prstGeom prst="rect">
            <a:avLst/>
          </a:prstGeom>
        </p:spPr>
      </p:pic>
      <p:sp>
        <p:nvSpPr>
          <p:cNvPr id="3" name="Pladsholder til tekst 6">
            <a:extLst>
              <a:ext uri="{FF2B5EF4-FFF2-40B4-BE49-F238E27FC236}">
                <a16:creationId xmlns:a16="http://schemas.microsoft.com/office/drawing/2014/main" id="{0B02A3DA-3410-63DA-1838-136CCA7C94EF}"/>
              </a:ext>
            </a:extLst>
          </p:cNvPr>
          <p:cNvSpPr>
            <a:spLocks noGrp="1"/>
          </p:cNvSpPr>
          <p:nvPr>
            <p:ph type="body" sz="quarter" idx="20"/>
          </p:nvPr>
        </p:nvSpPr>
        <p:spPr>
          <a:xfrm>
            <a:off x="7839075" y="3718761"/>
            <a:ext cx="3836988" cy="2382002"/>
          </a:xfrm>
        </p:spPr>
        <p:txBody>
          <a:bodyPr>
            <a:normAutofit/>
          </a:bodyPr>
          <a:lstStyle>
            <a:lvl1pPr marL="360000" indent="-360000">
              <a:spcAft>
                <a:spcPts val="600"/>
              </a:spcAft>
              <a:buFont typeface="+mj-lt"/>
              <a:buAutoNum type="arabicPeriod"/>
              <a:defRPr sz="1200" b="0" i="0">
                <a:solidFill>
                  <a:schemeClr val="bg1"/>
                </a:solidFill>
                <a:latin typeface="Academy Sans Office Light" panose="020B0403030000000000" pitchFamily="34" charset="0"/>
              </a:defRPr>
            </a:lvl1pPr>
            <a:lvl2pPr marL="360000" indent="-360000">
              <a:spcBef>
                <a:spcPts val="0"/>
              </a:spcBef>
              <a:spcAft>
                <a:spcPts val="600"/>
              </a:spcAft>
              <a:buFont typeface="+mj-lt"/>
              <a:buAutoNum type="arabicPeriod"/>
              <a:defRPr sz="1200" b="0" i="0">
                <a:solidFill>
                  <a:srgbClr val="AECBDA"/>
                </a:solidFill>
                <a:latin typeface="+mj-lt"/>
              </a:defRPr>
            </a:lvl2pPr>
            <a:lvl3pPr>
              <a:defRPr sz="1200" b="0" i="0">
                <a:solidFill>
                  <a:schemeClr val="bg1"/>
                </a:solidFill>
                <a:latin typeface="Academy Sans Office Light" panose="020B0403030000000000" pitchFamily="34" charset="0"/>
              </a:defRPr>
            </a:lvl3pPr>
            <a:lvl4pPr>
              <a:defRPr sz="1200" b="0" i="0">
                <a:solidFill>
                  <a:schemeClr val="bg1"/>
                </a:solidFill>
                <a:latin typeface="Academy Sans Office Light" panose="020B0403030000000000" pitchFamily="34" charset="0"/>
              </a:defRPr>
            </a:lvl4pPr>
            <a:lvl5pPr>
              <a:defRPr sz="1200" b="0" i="0">
                <a:solidFill>
                  <a:schemeClr val="bg1"/>
                </a:solidFill>
                <a:latin typeface="Academy Sans Office Light" panose="020B0403030000000000" pitchFamily="34" charset="0"/>
              </a:defRPr>
            </a:lvl5pPr>
          </a:lstStyle>
          <a:p>
            <a:pPr lvl="0"/>
            <a:r>
              <a:rPr lang="da-DK" dirty="0"/>
              <a:t>Klik for at redigere teksttypografierne i masteren</a:t>
            </a:r>
          </a:p>
          <a:p>
            <a:pPr lvl="1"/>
            <a:r>
              <a:rPr lang="da-DK" dirty="0"/>
              <a:t>Andet niveau</a:t>
            </a:r>
          </a:p>
        </p:txBody>
      </p:sp>
    </p:spTree>
    <p:extLst>
      <p:ext uri="{BB962C8B-B14F-4D97-AF65-F5344CB8AC3E}">
        <p14:creationId xmlns:p14="http://schemas.microsoft.com/office/powerpoint/2010/main" val="3437731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use/Opsummering flere linjer">
    <p:bg>
      <p:bgPr>
        <a:solidFill>
          <a:srgbClr val="14143C"/>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7933" y="647701"/>
            <a:ext cx="11160126" cy="3069331"/>
          </a:xfrm>
        </p:spPr>
        <p:txBody>
          <a:bodyPr anchor="b">
            <a:normAutofit/>
          </a:bodyPr>
          <a:lstStyle>
            <a:lvl1pPr algn="ctr">
              <a:defRPr sz="5200">
                <a:solidFill>
                  <a:schemeClr val="bg1"/>
                </a:solidFill>
              </a:defRPr>
            </a:lvl1pPr>
          </a:lstStyle>
          <a:p>
            <a:r>
              <a:rPr lang="da-DK"/>
              <a:t>Skriv titel – helst kun én linje</a:t>
            </a:r>
          </a:p>
        </p:txBody>
      </p:sp>
      <p:sp>
        <p:nvSpPr>
          <p:cNvPr id="3" name="Subtitle 2"/>
          <p:cNvSpPr>
            <a:spLocks noGrp="1"/>
          </p:cNvSpPr>
          <p:nvPr>
            <p:ph type="subTitle" idx="1" hasCustomPrompt="1"/>
          </p:nvPr>
        </p:nvSpPr>
        <p:spPr>
          <a:xfrm>
            <a:off x="515938" y="4077072"/>
            <a:ext cx="11160125" cy="876098"/>
          </a:xfrm>
        </p:spPr>
        <p:txBody>
          <a:bodyPr/>
          <a:lstStyle>
            <a:lvl1pPr marL="0" indent="0" algn="ctr">
              <a:lnSpc>
                <a:spcPct val="100000"/>
              </a:lnSpc>
              <a:spcBef>
                <a:spcPts val="0"/>
              </a:spcBef>
              <a:buFont typeface="Arial" panose="020B0604020202020204" pitchFamily="34" charset="0"/>
              <a:buChar char="​"/>
              <a:defRPr sz="1800">
                <a:solidFill>
                  <a:schemeClr val="bg1"/>
                </a:solidFill>
              </a:defRPr>
            </a:lvl1pPr>
            <a:lvl2pPr marL="0" indent="0" algn="l">
              <a:lnSpc>
                <a:spcPct val="100000"/>
              </a:lnSpc>
              <a:buFont typeface="Arial" panose="020B0604020202020204" pitchFamily="34" charset="0"/>
              <a:buNone/>
              <a:defRPr sz="2000">
                <a:solidFill>
                  <a:schemeClr val="bg1"/>
                </a:solidFill>
              </a:defRPr>
            </a:lvl2pPr>
            <a:lvl3pPr marL="0" indent="0" algn="l">
              <a:lnSpc>
                <a:spcPct val="100000"/>
              </a:lnSpc>
              <a:buFont typeface="Arial" panose="020B0604020202020204" pitchFamily="34" charset="0"/>
              <a:buChar char="​"/>
              <a:defRPr sz="2000">
                <a:solidFill>
                  <a:schemeClr val="bg1"/>
                </a:solidFill>
              </a:defRPr>
            </a:lvl3pPr>
            <a:lvl4pPr marL="0" indent="0" algn="l">
              <a:lnSpc>
                <a:spcPct val="100000"/>
              </a:lnSpc>
              <a:buFont typeface="Arial" panose="020B0604020202020204" pitchFamily="34" charset="0"/>
              <a:buChar char="​"/>
              <a:defRPr sz="2000">
                <a:solidFill>
                  <a:schemeClr val="bg1"/>
                </a:solidFill>
              </a:defRPr>
            </a:lvl4pPr>
            <a:lvl5pPr marL="0" indent="0" algn="l">
              <a:lnSpc>
                <a:spcPct val="100000"/>
              </a:lnSpc>
              <a:buFont typeface="Arial" panose="020B0604020202020204" pitchFamily="34" charset="0"/>
              <a:buChar char="​"/>
              <a:defRPr sz="2000">
                <a:solidFill>
                  <a:schemeClr val="bg1"/>
                </a:solidFill>
              </a:defRPr>
            </a:lvl5pPr>
            <a:lvl6pPr marL="0" indent="0" algn="l">
              <a:lnSpc>
                <a:spcPct val="100000"/>
              </a:lnSpc>
              <a:buFont typeface="Arial" panose="020B0604020202020204" pitchFamily="34" charset="0"/>
              <a:buChar char="​"/>
              <a:defRPr sz="2000">
                <a:solidFill>
                  <a:schemeClr val="bg1"/>
                </a:solidFill>
              </a:defRPr>
            </a:lvl6pPr>
            <a:lvl7pPr marL="0" indent="0" algn="l">
              <a:lnSpc>
                <a:spcPct val="100000"/>
              </a:lnSpc>
              <a:buFont typeface="Arial" panose="020B0604020202020204" pitchFamily="34" charset="0"/>
              <a:buChar char="​"/>
              <a:defRPr sz="2000">
                <a:solidFill>
                  <a:schemeClr val="bg1"/>
                </a:solidFill>
              </a:defRPr>
            </a:lvl7pPr>
            <a:lvl8pPr marL="0" indent="0" algn="l">
              <a:lnSpc>
                <a:spcPct val="100000"/>
              </a:lnSpc>
              <a:buFont typeface="Arial" panose="020B0604020202020204" pitchFamily="34" charset="0"/>
              <a:buChar char="​"/>
              <a:defRPr sz="2000">
                <a:solidFill>
                  <a:schemeClr val="bg1"/>
                </a:solidFill>
              </a:defRPr>
            </a:lvl8pPr>
            <a:lvl9pPr marL="0" indent="0" algn="l">
              <a:lnSpc>
                <a:spcPct val="100000"/>
              </a:lnSpc>
              <a:buFont typeface="Arial" panose="020B0604020202020204" pitchFamily="34" charset="0"/>
              <a:buChar char="​"/>
              <a:tabLst/>
              <a:defRPr sz="2000">
                <a:solidFill>
                  <a:schemeClr val="bg1"/>
                </a:solidFill>
              </a:defRPr>
            </a:lvl9pPr>
          </a:lstStyle>
          <a:p>
            <a:r>
              <a:rPr lang="da-DK"/>
              <a:t>Skriv evt. supplerende tekst</a:t>
            </a:r>
          </a:p>
        </p:txBody>
      </p:sp>
      <p:sp>
        <p:nvSpPr>
          <p:cNvPr id="4" name="Pladsholder til slidenummer 3">
            <a:extLst>
              <a:ext uri="{FF2B5EF4-FFF2-40B4-BE49-F238E27FC236}">
                <a16:creationId xmlns:a16="http://schemas.microsoft.com/office/drawing/2014/main" id="{73437C85-11E7-4643-F095-081979FADB80}"/>
              </a:ext>
            </a:extLst>
          </p:cNvPr>
          <p:cNvSpPr>
            <a:spLocks noGrp="1"/>
          </p:cNvSpPr>
          <p:nvPr>
            <p:ph type="sldNum" sz="quarter" idx="19"/>
          </p:nvPr>
        </p:nvSpPr>
        <p:spPr/>
        <p:txBody>
          <a:bodyPr/>
          <a:lstStyle>
            <a:lvl1pPr>
              <a:defRPr>
                <a:solidFill>
                  <a:schemeClr val="bg1"/>
                </a:solidFill>
              </a:defRPr>
            </a:lvl1pPr>
          </a:lstStyle>
          <a:p>
            <a:fld id="{24C8C45C-947F-4981-8B3F-4F32E973C901}" type="slidenum">
              <a:rPr lang="da-DK" smtClean="0">
                <a:latin typeface="Academy Sans Office" panose="020B0503030000000000" pitchFamily="34" charset="0"/>
              </a:rPr>
              <a:pPr/>
              <a:t>‹nr.›</a:t>
            </a:fld>
            <a:endParaRPr lang="da-DK">
              <a:latin typeface="Academy Sans Office" panose="020B0503030000000000" pitchFamily="34" charset="0"/>
            </a:endParaRPr>
          </a:p>
        </p:txBody>
      </p:sp>
      <p:pic>
        <p:nvPicPr>
          <p:cNvPr id="6" name="Billede 5" descr="Et billede, der indeholder tekst, clipart&#10;&#10;Automatisk genereret beskrivelse">
            <a:extLst>
              <a:ext uri="{FF2B5EF4-FFF2-40B4-BE49-F238E27FC236}">
                <a16:creationId xmlns:a16="http://schemas.microsoft.com/office/drawing/2014/main" id="{899E25CA-CC7E-2051-6002-53770567C8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400" y="6379200"/>
            <a:ext cx="176784" cy="164592"/>
          </a:xfrm>
          <a:prstGeom prst="rect">
            <a:avLst/>
          </a:prstGeom>
        </p:spPr>
      </p:pic>
    </p:spTree>
    <p:extLst>
      <p:ext uri="{BB962C8B-B14F-4D97-AF65-F5344CB8AC3E}">
        <p14:creationId xmlns:p14="http://schemas.microsoft.com/office/powerpoint/2010/main" val="3273293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ys) Pause/Opsummering flere linjer">
    <p:bg>
      <p:bgPr>
        <a:solidFill>
          <a:srgbClr val="E8E2E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7933" y="647701"/>
            <a:ext cx="11160126" cy="3069331"/>
          </a:xfrm>
        </p:spPr>
        <p:txBody>
          <a:bodyPr anchor="b">
            <a:normAutofit/>
          </a:bodyPr>
          <a:lstStyle>
            <a:lvl1pPr algn="ctr">
              <a:defRPr sz="5200">
                <a:solidFill>
                  <a:srgbClr val="14143C"/>
                </a:solidFill>
              </a:defRPr>
            </a:lvl1pPr>
          </a:lstStyle>
          <a:p>
            <a:r>
              <a:rPr lang="da-DK" dirty="0"/>
              <a:t>Skriv titel – helst kun én linje</a:t>
            </a:r>
          </a:p>
        </p:txBody>
      </p:sp>
      <p:sp>
        <p:nvSpPr>
          <p:cNvPr id="3" name="Subtitle 2"/>
          <p:cNvSpPr>
            <a:spLocks noGrp="1"/>
          </p:cNvSpPr>
          <p:nvPr>
            <p:ph type="subTitle" idx="1" hasCustomPrompt="1"/>
          </p:nvPr>
        </p:nvSpPr>
        <p:spPr>
          <a:xfrm>
            <a:off x="515938" y="4077072"/>
            <a:ext cx="11160125" cy="876098"/>
          </a:xfrm>
        </p:spPr>
        <p:txBody>
          <a:bodyPr/>
          <a:lstStyle>
            <a:lvl1pPr marL="0" indent="0" algn="ctr">
              <a:lnSpc>
                <a:spcPct val="100000"/>
              </a:lnSpc>
              <a:spcBef>
                <a:spcPts val="0"/>
              </a:spcBef>
              <a:buFont typeface="Arial" panose="020B0604020202020204" pitchFamily="34" charset="0"/>
              <a:buChar char="​"/>
              <a:defRPr sz="1800">
                <a:solidFill>
                  <a:srgbClr val="14143C"/>
                </a:solidFill>
              </a:defRPr>
            </a:lvl1pPr>
            <a:lvl2pPr marL="0" indent="0" algn="l">
              <a:lnSpc>
                <a:spcPct val="100000"/>
              </a:lnSpc>
              <a:buFont typeface="Arial" panose="020B0604020202020204" pitchFamily="34" charset="0"/>
              <a:buNone/>
              <a:defRPr sz="2000">
                <a:solidFill>
                  <a:schemeClr val="bg1"/>
                </a:solidFill>
              </a:defRPr>
            </a:lvl2pPr>
            <a:lvl3pPr marL="0" indent="0" algn="l">
              <a:lnSpc>
                <a:spcPct val="100000"/>
              </a:lnSpc>
              <a:buFont typeface="Arial" panose="020B0604020202020204" pitchFamily="34" charset="0"/>
              <a:buChar char="​"/>
              <a:defRPr sz="2000">
                <a:solidFill>
                  <a:schemeClr val="bg1"/>
                </a:solidFill>
              </a:defRPr>
            </a:lvl3pPr>
            <a:lvl4pPr marL="0" indent="0" algn="l">
              <a:lnSpc>
                <a:spcPct val="100000"/>
              </a:lnSpc>
              <a:buFont typeface="Arial" panose="020B0604020202020204" pitchFamily="34" charset="0"/>
              <a:buChar char="​"/>
              <a:defRPr sz="2000">
                <a:solidFill>
                  <a:schemeClr val="bg1"/>
                </a:solidFill>
              </a:defRPr>
            </a:lvl4pPr>
            <a:lvl5pPr marL="0" indent="0" algn="l">
              <a:lnSpc>
                <a:spcPct val="100000"/>
              </a:lnSpc>
              <a:buFont typeface="Arial" panose="020B0604020202020204" pitchFamily="34" charset="0"/>
              <a:buChar char="​"/>
              <a:defRPr sz="2000">
                <a:solidFill>
                  <a:schemeClr val="bg1"/>
                </a:solidFill>
              </a:defRPr>
            </a:lvl5pPr>
            <a:lvl6pPr marL="0" indent="0" algn="l">
              <a:lnSpc>
                <a:spcPct val="100000"/>
              </a:lnSpc>
              <a:buFont typeface="Arial" panose="020B0604020202020204" pitchFamily="34" charset="0"/>
              <a:buChar char="​"/>
              <a:defRPr sz="2000">
                <a:solidFill>
                  <a:schemeClr val="bg1"/>
                </a:solidFill>
              </a:defRPr>
            </a:lvl6pPr>
            <a:lvl7pPr marL="0" indent="0" algn="l">
              <a:lnSpc>
                <a:spcPct val="100000"/>
              </a:lnSpc>
              <a:buFont typeface="Arial" panose="020B0604020202020204" pitchFamily="34" charset="0"/>
              <a:buChar char="​"/>
              <a:defRPr sz="2000">
                <a:solidFill>
                  <a:schemeClr val="bg1"/>
                </a:solidFill>
              </a:defRPr>
            </a:lvl7pPr>
            <a:lvl8pPr marL="0" indent="0" algn="l">
              <a:lnSpc>
                <a:spcPct val="100000"/>
              </a:lnSpc>
              <a:buFont typeface="Arial" panose="020B0604020202020204" pitchFamily="34" charset="0"/>
              <a:buChar char="​"/>
              <a:defRPr sz="2000">
                <a:solidFill>
                  <a:schemeClr val="bg1"/>
                </a:solidFill>
              </a:defRPr>
            </a:lvl8pPr>
            <a:lvl9pPr marL="0" indent="0" algn="l">
              <a:lnSpc>
                <a:spcPct val="100000"/>
              </a:lnSpc>
              <a:buFont typeface="Arial" panose="020B0604020202020204" pitchFamily="34" charset="0"/>
              <a:buChar char="​"/>
              <a:tabLst/>
              <a:defRPr sz="2000">
                <a:solidFill>
                  <a:schemeClr val="bg1"/>
                </a:solidFill>
              </a:defRPr>
            </a:lvl9pPr>
          </a:lstStyle>
          <a:p>
            <a:r>
              <a:rPr lang="da-DK" dirty="0"/>
              <a:t>Skriv evt. supplerende tekst</a:t>
            </a:r>
          </a:p>
        </p:txBody>
      </p:sp>
      <p:sp>
        <p:nvSpPr>
          <p:cNvPr id="4" name="Pladsholder til slidenummer 3">
            <a:extLst>
              <a:ext uri="{FF2B5EF4-FFF2-40B4-BE49-F238E27FC236}">
                <a16:creationId xmlns:a16="http://schemas.microsoft.com/office/drawing/2014/main" id="{73437C85-11E7-4643-F095-081979FADB80}"/>
              </a:ext>
            </a:extLst>
          </p:cNvPr>
          <p:cNvSpPr>
            <a:spLocks noGrp="1"/>
          </p:cNvSpPr>
          <p:nvPr>
            <p:ph type="sldNum" sz="quarter" idx="19"/>
          </p:nvPr>
        </p:nvSpPr>
        <p:spPr/>
        <p:txBody>
          <a:bodyPr/>
          <a:lstStyle>
            <a:lvl1pPr>
              <a:defRPr>
                <a:solidFill>
                  <a:srgbClr val="14143C"/>
                </a:solid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1142832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ause/Opsummering en linje">
    <p:bg>
      <p:bgPr>
        <a:solidFill>
          <a:srgbClr val="14143C"/>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7933" y="647701"/>
            <a:ext cx="11160126" cy="5453062"/>
          </a:xfrm>
        </p:spPr>
        <p:txBody>
          <a:bodyPr anchor="ctr" anchorCtr="1">
            <a:normAutofit/>
          </a:bodyPr>
          <a:lstStyle>
            <a:lvl1pPr algn="ctr">
              <a:defRPr sz="7200">
                <a:solidFill>
                  <a:schemeClr val="bg1"/>
                </a:solidFill>
              </a:defRPr>
            </a:lvl1pPr>
          </a:lstStyle>
          <a:p>
            <a:r>
              <a:rPr lang="da-DK"/>
              <a:t>Skriv tekst</a:t>
            </a:r>
          </a:p>
        </p:txBody>
      </p:sp>
      <p:sp>
        <p:nvSpPr>
          <p:cNvPr id="4" name="Pladsholder til slidenummer 3">
            <a:extLst>
              <a:ext uri="{FF2B5EF4-FFF2-40B4-BE49-F238E27FC236}">
                <a16:creationId xmlns:a16="http://schemas.microsoft.com/office/drawing/2014/main" id="{73437C85-11E7-4643-F095-081979FADB80}"/>
              </a:ext>
            </a:extLst>
          </p:cNvPr>
          <p:cNvSpPr>
            <a:spLocks noGrp="1"/>
          </p:cNvSpPr>
          <p:nvPr>
            <p:ph type="sldNum" sz="quarter" idx="19"/>
          </p:nvPr>
        </p:nvSpPr>
        <p:spPr/>
        <p:txBody>
          <a:bodyPr/>
          <a:lstStyle>
            <a:lvl1pPr>
              <a:defRPr>
                <a:solidFill>
                  <a:schemeClr val="bg1"/>
                </a:solidFill>
              </a:defRPr>
            </a:lvl1pPr>
          </a:lstStyle>
          <a:p>
            <a:fld id="{24C8C45C-947F-4981-8B3F-4F32E973C901}" type="slidenum">
              <a:rPr lang="da-DK" smtClean="0">
                <a:latin typeface="Academy Sans Office" panose="020B0503030000000000" pitchFamily="34" charset="0"/>
              </a:rPr>
              <a:pPr/>
              <a:t>‹nr.›</a:t>
            </a:fld>
            <a:endParaRPr lang="da-DK">
              <a:latin typeface="Academy Sans Office" panose="020B0503030000000000" pitchFamily="34" charset="0"/>
            </a:endParaRPr>
          </a:p>
        </p:txBody>
      </p:sp>
      <p:pic>
        <p:nvPicPr>
          <p:cNvPr id="6" name="Billede 5" descr="Et billede, der indeholder tekst, clipart&#10;&#10;Automatisk genereret beskrivelse">
            <a:extLst>
              <a:ext uri="{FF2B5EF4-FFF2-40B4-BE49-F238E27FC236}">
                <a16:creationId xmlns:a16="http://schemas.microsoft.com/office/drawing/2014/main" id="{CC7AFFB9-B33B-BF97-92B2-23D397BCC8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400" y="6379200"/>
            <a:ext cx="176784" cy="164592"/>
          </a:xfrm>
          <a:prstGeom prst="rect">
            <a:avLst/>
          </a:prstGeom>
        </p:spPr>
      </p:pic>
    </p:spTree>
    <p:extLst>
      <p:ext uri="{BB962C8B-B14F-4D97-AF65-F5344CB8AC3E}">
        <p14:creationId xmlns:p14="http://schemas.microsoft.com/office/powerpoint/2010/main" val="19873206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ys) Pause/Opsummering en linje">
    <p:bg>
      <p:bgPr>
        <a:solidFill>
          <a:srgbClr val="E8E2E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7933" y="647701"/>
            <a:ext cx="11160126" cy="5453062"/>
          </a:xfrm>
        </p:spPr>
        <p:txBody>
          <a:bodyPr anchor="ctr" anchorCtr="1">
            <a:normAutofit/>
          </a:bodyPr>
          <a:lstStyle>
            <a:lvl1pPr algn="ctr">
              <a:defRPr sz="7200">
                <a:solidFill>
                  <a:srgbClr val="14143C"/>
                </a:solidFill>
              </a:defRPr>
            </a:lvl1pPr>
          </a:lstStyle>
          <a:p>
            <a:r>
              <a:rPr lang="da-DK"/>
              <a:t>Skriv tekst</a:t>
            </a:r>
          </a:p>
        </p:txBody>
      </p:sp>
      <p:sp>
        <p:nvSpPr>
          <p:cNvPr id="4" name="Pladsholder til slidenummer 3">
            <a:extLst>
              <a:ext uri="{FF2B5EF4-FFF2-40B4-BE49-F238E27FC236}">
                <a16:creationId xmlns:a16="http://schemas.microsoft.com/office/drawing/2014/main" id="{73437C85-11E7-4643-F095-081979FADB80}"/>
              </a:ext>
            </a:extLst>
          </p:cNvPr>
          <p:cNvSpPr>
            <a:spLocks noGrp="1"/>
          </p:cNvSpPr>
          <p:nvPr>
            <p:ph type="sldNum" sz="quarter" idx="19"/>
          </p:nvPr>
        </p:nvSpPr>
        <p:spPr/>
        <p:txBody>
          <a:bodyPr/>
          <a:lstStyle>
            <a:lvl1pPr>
              <a:defRPr>
                <a:solidFill>
                  <a:srgbClr val="14143C"/>
                </a:solid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24310565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rside KUN til pri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7525" y="1394807"/>
            <a:ext cx="7321550" cy="2068025"/>
          </a:xfrm>
        </p:spPr>
        <p:txBody>
          <a:bodyPr anchor="b">
            <a:normAutofit/>
          </a:bodyPr>
          <a:lstStyle>
            <a:lvl1pPr algn="l">
              <a:lnSpc>
                <a:spcPct val="86000"/>
              </a:lnSpc>
              <a:defRPr sz="5200">
                <a:solidFill>
                  <a:schemeClr val="tx1"/>
                </a:solidFill>
              </a:defRPr>
            </a:lvl1pPr>
          </a:lstStyle>
          <a:p>
            <a:r>
              <a:rPr lang="da-DK"/>
              <a:t>Klik for at tilføje titel</a:t>
            </a:r>
          </a:p>
        </p:txBody>
      </p:sp>
      <p:sp>
        <p:nvSpPr>
          <p:cNvPr id="3" name="Subtitle 2"/>
          <p:cNvSpPr>
            <a:spLocks noGrp="1"/>
          </p:cNvSpPr>
          <p:nvPr>
            <p:ph type="subTitle" idx="1" hasCustomPrompt="1"/>
          </p:nvPr>
        </p:nvSpPr>
        <p:spPr>
          <a:xfrm>
            <a:off x="515937" y="3714750"/>
            <a:ext cx="7323138" cy="845820"/>
          </a:xfrm>
        </p:spPr>
        <p:txBody>
          <a:bodyPr/>
          <a:lstStyle>
            <a:lvl1pPr marL="0" indent="0" algn="l">
              <a:lnSpc>
                <a:spcPct val="100000"/>
              </a:lnSpc>
              <a:spcBef>
                <a:spcPts val="0"/>
              </a:spcBef>
              <a:buFont typeface="Arial" panose="020B0604020202020204" pitchFamily="34" charset="0"/>
              <a:buChar char="​"/>
              <a:defRPr sz="1800"/>
            </a:lvl1pPr>
            <a:lvl2pPr marL="0" indent="0" algn="l">
              <a:lnSpc>
                <a:spcPct val="100000"/>
              </a:lnSpc>
              <a:buFont typeface="Arial" panose="020B0604020202020204" pitchFamily="34" charset="0"/>
              <a:buNone/>
              <a:defRPr sz="2000"/>
            </a:lvl2pPr>
            <a:lvl3pPr marL="0" indent="0" algn="l">
              <a:lnSpc>
                <a:spcPct val="100000"/>
              </a:lnSpc>
              <a:buFont typeface="Arial" panose="020B0604020202020204" pitchFamily="34" charset="0"/>
              <a:buChar char="​"/>
              <a:defRPr sz="2000"/>
            </a:lvl3pPr>
            <a:lvl4pPr marL="0" indent="0" algn="l">
              <a:lnSpc>
                <a:spcPct val="100000"/>
              </a:lnSpc>
              <a:buFont typeface="Arial" panose="020B0604020202020204" pitchFamily="34" charset="0"/>
              <a:buChar char="​"/>
              <a:defRPr sz="2000"/>
            </a:lvl4pPr>
            <a:lvl5pPr marL="0" indent="0" algn="l">
              <a:lnSpc>
                <a:spcPct val="100000"/>
              </a:lnSpc>
              <a:buFont typeface="Arial" panose="020B0604020202020204" pitchFamily="34" charset="0"/>
              <a:buChar char="​"/>
              <a:defRPr sz="2000"/>
            </a:lvl5pPr>
            <a:lvl6pPr marL="0" indent="0" algn="l">
              <a:lnSpc>
                <a:spcPct val="100000"/>
              </a:lnSpc>
              <a:buFont typeface="Arial" panose="020B0604020202020204" pitchFamily="34" charset="0"/>
              <a:buChar char="​"/>
              <a:defRPr sz="2000"/>
            </a:lvl6pPr>
            <a:lvl7pPr marL="0" indent="0" algn="l">
              <a:lnSpc>
                <a:spcPct val="100000"/>
              </a:lnSpc>
              <a:buFont typeface="Arial" panose="020B0604020202020204" pitchFamily="34" charset="0"/>
              <a:buChar char="​"/>
              <a:defRPr sz="2000"/>
            </a:lvl7pPr>
            <a:lvl8pPr marL="0" indent="0" algn="l">
              <a:lnSpc>
                <a:spcPct val="100000"/>
              </a:lnSpc>
              <a:buFont typeface="Arial" panose="020B0604020202020204" pitchFamily="34" charset="0"/>
              <a:buChar char="​"/>
              <a:defRPr sz="2000"/>
            </a:lvl8pPr>
            <a:lvl9pPr marL="0" indent="0" algn="l">
              <a:lnSpc>
                <a:spcPct val="100000"/>
              </a:lnSpc>
              <a:buFont typeface="Arial" panose="020B0604020202020204" pitchFamily="34" charset="0"/>
              <a:buChar char="​"/>
              <a:defRPr sz="2000"/>
            </a:lvl9pPr>
          </a:lstStyle>
          <a:p>
            <a:r>
              <a:rPr lang="da-DK"/>
              <a:t>Klik for at tilføje underoverskrift i flere linjer</a:t>
            </a:r>
          </a:p>
        </p:txBody>
      </p:sp>
      <p:sp>
        <p:nvSpPr>
          <p:cNvPr id="15" name="Text Placeholder 14">
            <a:extLst>
              <a:ext uri="{FF2B5EF4-FFF2-40B4-BE49-F238E27FC236}">
                <a16:creationId xmlns:a16="http://schemas.microsoft.com/office/drawing/2014/main" id="{A150808B-E263-4FBC-9570-DFE480C0F8D2}"/>
              </a:ext>
            </a:extLst>
          </p:cNvPr>
          <p:cNvSpPr>
            <a:spLocks noGrp="1"/>
          </p:cNvSpPr>
          <p:nvPr>
            <p:ph type="body" sz="quarter" idx="13" hasCustomPrompt="1"/>
          </p:nvPr>
        </p:nvSpPr>
        <p:spPr>
          <a:xfrm>
            <a:off x="8197851" y="350044"/>
            <a:ext cx="1911644" cy="293222"/>
          </a:xfrm>
        </p:spPr>
        <p:txBody>
          <a:bodyPr vert="horz" wrap="square" rIns="90000" anchor="t">
            <a:spAutoFit/>
          </a:bodyPr>
          <a:lstStyle>
            <a:lvl1pPr marL="0" indent="0">
              <a:spcBef>
                <a:spcPts val="0"/>
              </a:spcBef>
              <a:buFontTx/>
              <a:buNone/>
              <a:defRPr sz="900" baseline="0">
                <a:solidFill>
                  <a:schemeClr val="tx1"/>
                </a:solidFill>
              </a:defRPr>
            </a:lvl1pPr>
            <a:lvl2pPr marL="0" indent="0">
              <a:spcBef>
                <a:spcPts val="0"/>
              </a:spcBef>
              <a:buFontTx/>
              <a:buNone/>
              <a:defRPr sz="900" baseline="0"/>
            </a:lvl2pPr>
            <a:lvl3pPr marL="0" indent="0">
              <a:spcBef>
                <a:spcPts val="0"/>
              </a:spcBef>
              <a:buFontTx/>
              <a:buNone/>
              <a:defRPr sz="900" baseline="0"/>
            </a:lvl3pPr>
            <a:lvl4pPr>
              <a:spcBef>
                <a:spcPts val="0"/>
              </a:spcBef>
              <a:buFontTx/>
              <a:buNone/>
              <a:defRPr sz="900" baseline="0"/>
            </a:lvl4pPr>
            <a:lvl5pPr>
              <a:spcBef>
                <a:spcPts val="0"/>
              </a:spcBef>
              <a:buFontTx/>
              <a:buNone/>
              <a:defRPr sz="900" b="0" baseline="0"/>
            </a:lvl5pPr>
          </a:lstStyle>
          <a:p>
            <a:pPr lvl="0"/>
            <a:r>
              <a:rPr lang="da-DK"/>
              <a:t>Tilføj navn, titel, område eller  afdeling mv.</a:t>
            </a:r>
          </a:p>
        </p:txBody>
      </p:sp>
      <p:sp>
        <p:nvSpPr>
          <p:cNvPr id="11" name="Date Placeholder 10">
            <a:extLst>
              <a:ext uri="{FF2B5EF4-FFF2-40B4-BE49-F238E27FC236}">
                <a16:creationId xmlns:a16="http://schemas.microsoft.com/office/drawing/2014/main" id="{697343A0-2427-49D0-86FF-278091551D9C}"/>
              </a:ext>
            </a:extLst>
          </p:cNvPr>
          <p:cNvSpPr>
            <a:spLocks noGrp="1"/>
          </p:cNvSpPr>
          <p:nvPr>
            <p:ph type="dt" sz="half" idx="10"/>
          </p:nvPr>
        </p:nvSpPr>
        <p:spPr>
          <a:xfrm>
            <a:off x="10118725" y="350044"/>
            <a:ext cx="1539582" cy="139462"/>
          </a:xfrm>
          <a:prstGeom prst="rect">
            <a:avLst/>
          </a:prstGeom>
        </p:spPr>
        <p:txBody>
          <a:bodyPr vert="horz" wrap="square" tIns="0" rIns="0" bIns="0" anchor="t" anchorCtr="0">
            <a:spAutoFit/>
          </a:bodyPr>
          <a:lstStyle>
            <a:lvl1pPr algn="r">
              <a:lnSpc>
                <a:spcPct val="111000"/>
              </a:lnSpc>
              <a:defRPr sz="900">
                <a:solidFill>
                  <a:schemeClr val="tx1"/>
                </a:solidFill>
              </a:defRPr>
            </a:lvl1pPr>
          </a:lstStyle>
          <a:p>
            <a:r>
              <a:rPr lang="da-DK"/>
              <a:t>Skriv dato</a:t>
            </a:r>
          </a:p>
        </p:txBody>
      </p:sp>
      <p:sp>
        <p:nvSpPr>
          <p:cNvPr id="20" name="Text Placeholder 19">
            <a:extLst>
              <a:ext uri="{FF2B5EF4-FFF2-40B4-BE49-F238E27FC236}">
                <a16:creationId xmlns:a16="http://schemas.microsoft.com/office/drawing/2014/main" id="{74D8664E-2314-4841-AFE3-C1C681064176}"/>
              </a:ext>
            </a:extLst>
          </p:cNvPr>
          <p:cNvSpPr>
            <a:spLocks noGrp="1"/>
          </p:cNvSpPr>
          <p:nvPr userDrawn="1">
            <p:ph type="body" sz="quarter" idx="16"/>
          </p:nvPr>
        </p:nvSpPr>
        <p:spPr>
          <a:xfrm>
            <a:off x="8197851" y="4526698"/>
            <a:ext cx="3478212" cy="1674017"/>
          </a:xfrm>
          <a:custGeom>
            <a:avLst/>
            <a:gdLst>
              <a:gd name="connsiteX0" fmla="*/ 0 w 3462862"/>
              <a:gd name="connsiteY0" fmla="*/ 1019517 h 1697702"/>
              <a:gd name="connsiteX1" fmla="*/ 3462862 w 3462862"/>
              <a:gd name="connsiteY1" fmla="*/ 1019517 h 1697702"/>
              <a:gd name="connsiteX2" fmla="*/ 3462862 w 3462862"/>
              <a:gd name="connsiteY2" fmla="*/ 1697702 h 1697702"/>
              <a:gd name="connsiteX3" fmla="*/ 0 w 3462862"/>
              <a:gd name="connsiteY3" fmla="*/ 1697702 h 1697702"/>
              <a:gd name="connsiteX4" fmla="*/ 0 w 3462862"/>
              <a:gd name="connsiteY4" fmla="*/ 0 h 1697702"/>
              <a:gd name="connsiteX5" fmla="*/ 3462862 w 3462862"/>
              <a:gd name="connsiteY5" fmla="*/ 0 h 1697702"/>
              <a:gd name="connsiteX6" fmla="*/ 3462862 w 3462862"/>
              <a:gd name="connsiteY6" fmla="*/ 679528 h 1697702"/>
              <a:gd name="connsiteX7" fmla="*/ 0 w 3462862"/>
              <a:gd name="connsiteY7" fmla="*/ 679528 h 1697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62862" h="1697702">
                <a:moveTo>
                  <a:pt x="0" y="1019517"/>
                </a:moveTo>
                <a:lnTo>
                  <a:pt x="3462862" y="1019517"/>
                </a:lnTo>
                <a:lnTo>
                  <a:pt x="3462862" y="1697702"/>
                </a:lnTo>
                <a:lnTo>
                  <a:pt x="0" y="1697702"/>
                </a:lnTo>
                <a:close/>
                <a:moveTo>
                  <a:pt x="0" y="0"/>
                </a:moveTo>
                <a:lnTo>
                  <a:pt x="3462862" y="0"/>
                </a:lnTo>
                <a:lnTo>
                  <a:pt x="3462862" y="679528"/>
                </a:lnTo>
                <a:lnTo>
                  <a:pt x="0" y="679528"/>
                </a:lnTo>
                <a:close/>
              </a:path>
            </a:pathLst>
          </a:custGeom>
          <a:solidFill>
            <a:srgbClr val="AECBDA"/>
          </a:solidFill>
        </p:spPr>
        <p:txBody>
          <a:bodyPr wrap="square">
            <a:noAutofit/>
          </a:bodyPr>
          <a:lstStyle>
            <a:lvl1pPr marL="0" indent="0">
              <a:buNone/>
              <a:defRPr sz="100">
                <a:noFill/>
              </a:defRPr>
            </a:lvl1pPr>
          </a:lstStyle>
          <a:p>
            <a:pPr lvl="0"/>
            <a:r>
              <a:rPr lang="da-DK"/>
              <a:t>Klik for at redigere teksttypografierne i masteren</a:t>
            </a:r>
          </a:p>
        </p:txBody>
      </p:sp>
      <p:pic>
        <p:nvPicPr>
          <p:cNvPr id="9" name="Billede 8">
            <a:extLst>
              <a:ext uri="{FF2B5EF4-FFF2-40B4-BE49-F238E27FC236}">
                <a16:creationId xmlns:a16="http://schemas.microsoft.com/office/drawing/2014/main" id="{F103F2EE-78D4-1402-8A7C-B3B99AA9944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18924" y="288000"/>
            <a:ext cx="1233392" cy="350520"/>
          </a:xfrm>
          <a:prstGeom prst="rect">
            <a:avLst/>
          </a:prstGeom>
        </p:spPr>
      </p:pic>
    </p:spTree>
    <p:extLst>
      <p:ext uri="{BB962C8B-B14F-4D97-AF65-F5344CB8AC3E}">
        <p14:creationId xmlns:p14="http://schemas.microsoft.com/office/powerpoint/2010/main" val="290016841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kst og billede til kant">
    <p:spTree>
      <p:nvGrpSpPr>
        <p:cNvPr id="1" name=""/>
        <p:cNvGrpSpPr/>
        <p:nvPr/>
      </p:nvGrpSpPr>
      <p:grpSpPr>
        <a:xfrm>
          <a:off x="0" y="0"/>
          <a:ext cx="0" cy="0"/>
          <a:chOff x="0" y="0"/>
          <a:chExt cx="0" cy="0"/>
        </a:xfrm>
      </p:grpSpPr>
      <p:sp>
        <p:nvSpPr>
          <p:cNvPr id="7" name="Content Placeholder 2"/>
          <p:cNvSpPr>
            <a:spLocks noGrp="1"/>
          </p:cNvSpPr>
          <p:nvPr>
            <p:ph sz="quarter" idx="13" hasCustomPrompt="1"/>
          </p:nvPr>
        </p:nvSpPr>
        <p:spPr>
          <a:xfrm>
            <a:off x="515938" y="1871663"/>
            <a:ext cx="5399087" cy="4229100"/>
          </a:xfrm>
        </p:spPr>
        <p:txBody>
          <a:bodyPr anchor="ctr" anchorCtr="0"/>
          <a:lstStyle/>
          <a:p>
            <a:pPr lvl="0"/>
            <a:r>
              <a:rPr lang="da-DK" dirty="0"/>
              <a:t>Klik for at tilføje tekst eller klik på tabel-/graf-/</a:t>
            </a:r>
            <a:r>
              <a:rPr lang="da-DK" dirty="0" err="1"/>
              <a:t>SmartArt</a:t>
            </a:r>
            <a:r>
              <a:rPr lang="da-DK" dirty="0"/>
              <a:t>- eller video-ikon for at indsætte objekt. </a:t>
            </a:r>
          </a:p>
          <a:p>
            <a:pPr lvl="0"/>
            <a:endParaRPr lang="da-DK" noProof="0" dirty="0"/>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a:p>
            <a:pPr lvl="8"/>
            <a:r>
              <a:rPr lang="da-DK" noProof="0" dirty="0"/>
              <a:t>Niveau 9 stor tal fx procenter %</a:t>
            </a:r>
            <a:endParaRPr lang="en-GB" noProof="0" dirty="0"/>
          </a:p>
        </p:txBody>
      </p:sp>
      <p:sp>
        <p:nvSpPr>
          <p:cNvPr id="23" name="Picture Placeholder 3"/>
          <p:cNvSpPr>
            <a:spLocks noGrp="1"/>
          </p:cNvSpPr>
          <p:nvPr>
            <p:ph type="pic" sz="quarter" idx="14" hasCustomPrompt="1"/>
          </p:nvPr>
        </p:nvSpPr>
        <p:spPr>
          <a:xfrm>
            <a:off x="6276977" y="0"/>
            <a:ext cx="5915024" cy="6858000"/>
          </a:xfrm>
          <a:solidFill>
            <a:schemeClr val="bg2"/>
          </a:solidFill>
        </p:spPr>
        <p:txBody>
          <a:bodyPr tIns="648000" anchor="ctr" anchorCtr="0"/>
          <a:lstStyle>
            <a:lvl1pPr marL="0" indent="0" algn="ctr">
              <a:buNone/>
              <a:defRPr sz="1500"/>
            </a:lvl1pPr>
          </a:lstStyle>
          <a:p>
            <a:r>
              <a:rPr lang="da-DK" noProof="0" dirty="0"/>
              <a:t>Klik på ikonet for at tilføje billede eller grafik</a:t>
            </a:r>
          </a:p>
        </p:txBody>
      </p:sp>
      <p:sp>
        <p:nvSpPr>
          <p:cNvPr id="4" name="Pladsholder til slidenummer 3">
            <a:extLst>
              <a:ext uri="{FF2B5EF4-FFF2-40B4-BE49-F238E27FC236}">
                <a16:creationId xmlns:a16="http://schemas.microsoft.com/office/drawing/2014/main" id="{E1A64F4A-17F3-4B38-5937-934026CC567C}"/>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‹nr.›</a:t>
            </a:fld>
            <a:endParaRPr lang="da-DK" dirty="0">
              <a:latin typeface="Academy Sans Office" panose="020B0503030000000000" pitchFamily="34" charset="0"/>
            </a:endParaRPr>
          </a:p>
        </p:txBody>
      </p:sp>
      <p:sp>
        <p:nvSpPr>
          <p:cNvPr id="8" name="Title 1">
            <a:extLst>
              <a:ext uri="{FF2B5EF4-FFF2-40B4-BE49-F238E27FC236}">
                <a16:creationId xmlns:a16="http://schemas.microsoft.com/office/drawing/2014/main" id="{2442C8DD-894E-4FF0-B871-6953E8643C8B}"/>
              </a:ext>
            </a:extLst>
          </p:cNvPr>
          <p:cNvSpPr>
            <a:spLocks noGrp="1"/>
          </p:cNvSpPr>
          <p:nvPr>
            <p:ph type="title" hasCustomPrompt="1"/>
          </p:nvPr>
        </p:nvSpPr>
        <p:spPr>
          <a:xfrm>
            <a:off x="515939" y="591138"/>
            <a:ext cx="5399086" cy="923337"/>
          </a:xfrm>
        </p:spPr>
        <p:txBody>
          <a:bodyPr/>
          <a:lstStyle>
            <a:lvl1pPr>
              <a:defRPr/>
            </a:lvl1pPr>
          </a:lstStyle>
          <a:p>
            <a:r>
              <a:rPr lang="da-DK" dirty="0"/>
              <a:t>Klik for at tilføje titel</a:t>
            </a:r>
            <a:endParaRPr lang="da-DK" noProof="0" dirty="0"/>
          </a:p>
        </p:txBody>
      </p:sp>
    </p:spTree>
    <p:extLst>
      <p:ext uri="{BB962C8B-B14F-4D97-AF65-F5344CB8AC3E}">
        <p14:creationId xmlns:p14="http://schemas.microsoft.com/office/powerpoint/2010/main" val="2636239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ørk med hvid teks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5936" y="591138"/>
            <a:ext cx="11160125" cy="523287"/>
          </a:xfrm>
        </p:spPr>
        <p:txBody>
          <a:bodyPr/>
          <a:lstStyle>
            <a:lvl1pPr>
              <a:defRPr/>
            </a:lvl1pPr>
          </a:lstStyle>
          <a:p>
            <a:r>
              <a:rPr lang="da-DK" dirty="0"/>
              <a:t>Klik for at tilføje titel</a:t>
            </a:r>
            <a:endParaRPr lang="da-DK" noProof="0" dirty="0"/>
          </a:p>
        </p:txBody>
      </p:sp>
      <p:sp>
        <p:nvSpPr>
          <p:cNvPr id="10" name="Subtitle 2">
            <a:extLst>
              <a:ext uri="{FF2B5EF4-FFF2-40B4-BE49-F238E27FC236}">
                <a16:creationId xmlns:a16="http://schemas.microsoft.com/office/drawing/2014/main" id="{6810C78A-23C9-4426-9672-56EAFB0CECFC}"/>
              </a:ext>
            </a:extLst>
          </p:cNvPr>
          <p:cNvSpPr>
            <a:spLocks noGrp="1"/>
          </p:cNvSpPr>
          <p:nvPr>
            <p:ph type="subTitle" idx="15" hasCustomPrompt="1"/>
          </p:nvPr>
        </p:nvSpPr>
        <p:spPr>
          <a:xfrm>
            <a:off x="515938" y="1114425"/>
            <a:ext cx="11160125" cy="375009"/>
          </a:xfrm>
        </p:spPr>
        <p:txBody>
          <a:bodyPr/>
          <a:lstStyle>
            <a:lvl1pPr marL="0" indent="0" algn="l">
              <a:lnSpc>
                <a:spcPct val="100000"/>
              </a:lnSpc>
              <a:spcBef>
                <a:spcPts val="0"/>
              </a:spcBef>
              <a:buFont typeface="Arial" panose="020B0604020202020204" pitchFamily="34" charset="0"/>
              <a:buChar char="​"/>
              <a:defRPr sz="1800"/>
            </a:lvl1pPr>
            <a:lvl2pPr marL="800100" indent="-342900" algn="l">
              <a:buFont typeface="Arial" panose="020B0604020202020204" pitchFamily="34" charset="0"/>
              <a:buChar char="•"/>
              <a:defRPr sz="2000"/>
            </a:lvl2pPr>
            <a:lvl3pPr marL="1200150" indent="-285750" algn="l">
              <a:buFont typeface="Arial" panose="020B0604020202020204" pitchFamily="34" charset="0"/>
              <a:buChar char="•"/>
              <a:defRPr sz="2000"/>
            </a:lvl3pPr>
            <a:lvl4pPr marL="1657350" indent="-285750" algn="l">
              <a:buFont typeface="Arial" panose="020B0604020202020204" pitchFamily="34" charset="0"/>
              <a:buChar char="•"/>
              <a:defRPr sz="2000"/>
            </a:lvl4pPr>
            <a:lvl5pPr marL="2114550" indent="-285750" algn="l">
              <a:buFont typeface="Arial" panose="020B0604020202020204" pitchFamily="34" charset="0"/>
              <a:buChar char="•"/>
              <a:defRPr sz="2000"/>
            </a:lvl5pPr>
            <a:lvl6pPr marL="2571750" indent="-285750" algn="l">
              <a:buFont typeface="Arial" panose="020B0604020202020204" pitchFamily="34" charset="0"/>
              <a:buChar char="•"/>
              <a:defRPr sz="2000"/>
            </a:lvl6pPr>
            <a:lvl7pPr marL="3028950" indent="-285750" algn="l">
              <a:buFont typeface="Arial" panose="020B0604020202020204" pitchFamily="34" charset="0"/>
              <a:buChar char="•"/>
              <a:defRPr sz="2000"/>
            </a:lvl7pPr>
            <a:lvl8pPr marL="3486150" indent="-285750" algn="l">
              <a:buFont typeface="Arial" panose="020B0604020202020204" pitchFamily="34" charset="0"/>
              <a:buChar char="•"/>
              <a:defRPr sz="2000"/>
            </a:lvl8pPr>
            <a:lvl9pPr marL="3943350" indent="-285750" algn="l">
              <a:buFont typeface="Arial" panose="020B0604020202020204" pitchFamily="34" charset="0"/>
              <a:buChar char="•"/>
              <a:defRPr sz="2000"/>
            </a:lvl9pPr>
          </a:lstStyle>
          <a:p>
            <a:r>
              <a:rPr lang="da-DK" dirty="0"/>
              <a:t>Klik for at tilføje underoverskrift i en linje</a:t>
            </a:r>
          </a:p>
        </p:txBody>
      </p:sp>
      <p:sp>
        <p:nvSpPr>
          <p:cNvPr id="7" name="Content Placeholder 2"/>
          <p:cNvSpPr>
            <a:spLocks noGrp="1"/>
          </p:cNvSpPr>
          <p:nvPr>
            <p:ph sz="quarter" idx="13" hasCustomPrompt="1"/>
          </p:nvPr>
        </p:nvSpPr>
        <p:spPr>
          <a:xfrm>
            <a:off x="517525" y="1871663"/>
            <a:ext cx="8280400" cy="4229100"/>
          </a:xfrm>
        </p:spPr>
        <p:txBody>
          <a:bodyPr/>
          <a:lstStyle>
            <a:lvl1pPr>
              <a:defRPr/>
            </a:lvl1pPr>
          </a:lstStyle>
          <a:p>
            <a:pPr lvl="0"/>
            <a:r>
              <a:rPr lang="da-DK" dirty="0"/>
              <a:t>Klik for at tilføje tekst eller klik på tabel-/graf-/</a:t>
            </a:r>
            <a:r>
              <a:rPr lang="da-DK" dirty="0" err="1"/>
              <a:t>SmartArt</a:t>
            </a:r>
            <a:r>
              <a:rPr lang="da-DK" dirty="0"/>
              <a:t>- eller video-ikon for at indsætte objekt. </a:t>
            </a:r>
          </a:p>
          <a:p>
            <a:pPr lvl="0"/>
            <a:endParaRPr lang="da-DK" noProof="0" dirty="0"/>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a:p>
            <a:pPr lvl="8"/>
            <a:r>
              <a:rPr lang="da-DK" noProof="0" dirty="0"/>
              <a:t>Niveau 9 stor tal fx procenter %</a:t>
            </a:r>
            <a:endParaRPr lang="en-GB" noProof="0" dirty="0"/>
          </a:p>
        </p:txBody>
      </p:sp>
      <p:sp>
        <p:nvSpPr>
          <p:cNvPr id="5" name="Pladsholder til slidenummer 4">
            <a:extLst>
              <a:ext uri="{FF2B5EF4-FFF2-40B4-BE49-F238E27FC236}">
                <a16:creationId xmlns:a16="http://schemas.microsoft.com/office/drawing/2014/main" id="{1013C0FC-211D-3975-0DBB-A25AFE79B03A}"/>
              </a:ext>
            </a:extLst>
          </p:cNvPr>
          <p:cNvSpPr>
            <a:spLocks noGrp="1"/>
          </p:cNvSpPr>
          <p:nvPr>
            <p:ph type="sldNum" sz="quarter" idx="20"/>
          </p:nvPr>
        </p:nvSpPr>
        <p:spPr/>
        <p:txBody>
          <a:bodyPr/>
          <a:lstStyle/>
          <a:p>
            <a:fld id="{24C8C45C-947F-4981-8B3F-4F32E973C901}" type="slidenum">
              <a:rPr lang="da-DK" smtClean="0">
                <a:latin typeface="Academy Sans Office" panose="020B0503030000000000" pitchFamily="34" charset="0"/>
              </a:rPr>
              <a:pPr/>
              <a:t>‹nr.›</a:t>
            </a:fld>
            <a:endParaRPr lang="da-DK" dirty="0">
              <a:latin typeface="Academy Sans Office" panose="020B0503030000000000" pitchFamily="34" charset="0"/>
            </a:endParaRPr>
          </a:p>
        </p:txBody>
      </p:sp>
      <p:pic>
        <p:nvPicPr>
          <p:cNvPr id="4" name="Billede 3" descr="Et billede, der indeholder tekst, clipart&#10;&#10;Automatisk genereret beskrivelse">
            <a:extLst>
              <a:ext uri="{FF2B5EF4-FFF2-40B4-BE49-F238E27FC236}">
                <a16:creationId xmlns:a16="http://schemas.microsoft.com/office/drawing/2014/main" id="{C0244C1E-3EFE-12D6-D55C-68FC692602D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400" y="6379200"/>
            <a:ext cx="176784" cy="164592"/>
          </a:xfrm>
          <a:prstGeom prst="rect">
            <a:avLst/>
          </a:prstGeom>
        </p:spPr>
      </p:pic>
      <p:sp>
        <p:nvSpPr>
          <p:cNvPr id="8" name="Rektangel 7">
            <a:extLst>
              <a:ext uri="{FF2B5EF4-FFF2-40B4-BE49-F238E27FC236}">
                <a16:creationId xmlns:a16="http://schemas.microsoft.com/office/drawing/2014/main" id="{D6255B0E-8B93-2BAA-23D2-22FECC515EC4}"/>
              </a:ext>
            </a:extLst>
          </p:cNvPr>
          <p:cNvSpPr/>
          <p:nvPr userDrawn="1"/>
        </p:nvSpPr>
        <p:spPr>
          <a:xfrm>
            <a:off x="518400" y="0"/>
            <a:ext cx="594000" cy="172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1000"/>
              </a:lnSpc>
            </a:pPr>
            <a:endParaRPr lang="da-DK" sz="1500" noProof="0" dirty="0" err="1"/>
          </a:p>
        </p:txBody>
      </p:sp>
    </p:spTree>
    <p:extLst>
      <p:ext uri="{BB962C8B-B14F-4D97-AF65-F5344CB8AC3E}">
        <p14:creationId xmlns:p14="http://schemas.microsoft.com/office/powerpoint/2010/main" val="36116812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spalter (tekst)">
    <p:spTree>
      <p:nvGrpSpPr>
        <p:cNvPr id="1" name=""/>
        <p:cNvGrpSpPr/>
        <p:nvPr/>
      </p:nvGrpSpPr>
      <p:grpSpPr>
        <a:xfrm>
          <a:off x="0" y="0"/>
          <a:ext cx="0" cy="0"/>
          <a:chOff x="0" y="0"/>
          <a:chExt cx="0" cy="0"/>
        </a:xfrm>
      </p:grpSpPr>
      <p:sp>
        <p:nvSpPr>
          <p:cNvPr id="7" name="Content Placeholder 2"/>
          <p:cNvSpPr>
            <a:spLocks noGrp="1"/>
          </p:cNvSpPr>
          <p:nvPr>
            <p:ph sz="quarter" idx="13" hasCustomPrompt="1"/>
          </p:nvPr>
        </p:nvSpPr>
        <p:spPr>
          <a:xfrm>
            <a:off x="515937" y="1871662"/>
            <a:ext cx="5399088" cy="4229101"/>
          </a:xfrm>
        </p:spPr>
        <p:txBody>
          <a:bodyPr/>
          <a:lstStyle/>
          <a:p>
            <a:pPr lvl="0"/>
            <a:r>
              <a:rPr lang="da-DK" dirty="0"/>
              <a:t>Klik for at tilføje tekst eller klik på tabel-/graf-/</a:t>
            </a:r>
            <a:r>
              <a:rPr lang="da-DK" dirty="0" err="1"/>
              <a:t>SmartArt</a:t>
            </a:r>
            <a:r>
              <a:rPr lang="da-DK" dirty="0"/>
              <a:t>- eller video-ikon for at indsætte objekt.</a:t>
            </a:r>
          </a:p>
          <a:p>
            <a:pPr lvl="0"/>
            <a:r>
              <a:rPr lang="da-DK" dirty="0"/>
              <a:t> </a:t>
            </a:r>
            <a:endParaRPr lang="da-DK" noProof="0" dirty="0"/>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p:txBody>
      </p:sp>
      <p:sp>
        <p:nvSpPr>
          <p:cNvPr id="13" name="Content Placeholder 13">
            <a:extLst>
              <a:ext uri="{FF2B5EF4-FFF2-40B4-BE49-F238E27FC236}">
                <a16:creationId xmlns:a16="http://schemas.microsoft.com/office/drawing/2014/main" id="{7583199B-5647-449E-90B4-9FCBFAD89242}"/>
              </a:ext>
            </a:extLst>
          </p:cNvPr>
          <p:cNvSpPr>
            <a:spLocks noGrp="1"/>
          </p:cNvSpPr>
          <p:nvPr>
            <p:ph sz="quarter" idx="19" hasCustomPrompt="1"/>
          </p:nvPr>
        </p:nvSpPr>
        <p:spPr>
          <a:xfrm>
            <a:off x="6275388" y="1871662"/>
            <a:ext cx="5399088" cy="4229099"/>
          </a:xfrm>
        </p:spPr>
        <p:txBody>
          <a:bodyPr/>
          <a:lstStyle/>
          <a:p>
            <a:pPr lvl="0"/>
            <a:r>
              <a:rPr lang="da-DK" dirty="0"/>
              <a:t>Klik for at tilføje tekst eller klik på tabel-/graf-/</a:t>
            </a:r>
            <a:r>
              <a:rPr lang="da-DK" dirty="0" err="1"/>
              <a:t>SmartArt</a:t>
            </a:r>
            <a:r>
              <a:rPr lang="da-DK" dirty="0"/>
              <a:t>- eller video-ikon for at indsætte objekt.</a:t>
            </a:r>
          </a:p>
          <a:p>
            <a:pPr lvl="0"/>
            <a:r>
              <a:rPr lang="da-DK" dirty="0"/>
              <a:t> </a:t>
            </a:r>
            <a:endParaRPr lang="da-DK" noProof="0" dirty="0"/>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p:txBody>
      </p:sp>
      <p:sp>
        <p:nvSpPr>
          <p:cNvPr id="3" name="Pladsholder til slidenummer 2">
            <a:extLst>
              <a:ext uri="{FF2B5EF4-FFF2-40B4-BE49-F238E27FC236}">
                <a16:creationId xmlns:a16="http://schemas.microsoft.com/office/drawing/2014/main" id="{87C8F435-BA45-DE44-1B33-39FA5B018E6F}"/>
              </a:ext>
            </a:extLst>
          </p:cNvPr>
          <p:cNvSpPr>
            <a:spLocks noGrp="1"/>
          </p:cNvSpPr>
          <p:nvPr>
            <p:ph type="sldNum" sz="quarter" idx="21"/>
          </p:nvPr>
        </p:nvSpPr>
        <p:spPr/>
        <p:txBody>
          <a:bodyPr/>
          <a:lstStyle/>
          <a:p>
            <a:fld id="{24C8C45C-947F-4981-8B3F-4F32E973C901}" type="slidenum">
              <a:rPr lang="da-DK" smtClean="0">
                <a:latin typeface="Academy Sans Office" panose="020B0503030000000000" pitchFamily="34" charset="0"/>
              </a:rPr>
              <a:pPr/>
              <a:t>‹nr.›</a:t>
            </a:fld>
            <a:endParaRPr lang="da-DK" dirty="0">
              <a:latin typeface="Academy Sans Office" panose="020B0503030000000000" pitchFamily="34" charset="0"/>
            </a:endParaRPr>
          </a:p>
        </p:txBody>
      </p:sp>
      <p:sp>
        <p:nvSpPr>
          <p:cNvPr id="11" name="Title 1">
            <a:extLst>
              <a:ext uri="{FF2B5EF4-FFF2-40B4-BE49-F238E27FC236}">
                <a16:creationId xmlns:a16="http://schemas.microsoft.com/office/drawing/2014/main" id="{65A10D8A-6C0A-4B9B-B522-077A37DC3A5F}"/>
              </a:ext>
            </a:extLst>
          </p:cNvPr>
          <p:cNvSpPr>
            <a:spLocks noGrp="1"/>
          </p:cNvSpPr>
          <p:nvPr>
            <p:ph type="title" hasCustomPrompt="1"/>
          </p:nvPr>
        </p:nvSpPr>
        <p:spPr>
          <a:xfrm>
            <a:off x="517525" y="591138"/>
            <a:ext cx="11158538" cy="523287"/>
          </a:xfrm>
        </p:spPr>
        <p:txBody>
          <a:bodyPr/>
          <a:lstStyle>
            <a:lvl1pPr>
              <a:defRPr/>
            </a:lvl1pPr>
          </a:lstStyle>
          <a:p>
            <a:r>
              <a:rPr lang="da-DK" dirty="0"/>
              <a:t>Klik for at tilføje titel</a:t>
            </a:r>
            <a:endParaRPr lang="da-DK" noProof="0" dirty="0"/>
          </a:p>
        </p:txBody>
      </p:sp>
      <p:sp>
        <p:nvSpPr>
          <p:cNvPr id="12" name="Subtitle 2">
            <a:extLst>
              <a:ext uri="{FF2B5EF4-FFF2-40B4-BE49-F238E27FC236}">
                <a16:creationId xmlns:a16="http://schemas.microsoft.com/office/drawing/2014/main" id="{CD2D1D5C-1BD6-4C98-933F-DA0FA216E50D}"/>
              </a:ext>
            </a:extLst>
          </p:cNvPr>
          <p:cNvSpPr>
            <a:spLocks noGrp="1"/>
          </p:cNvSpPr>
          <p:nvPr>
            <p:ph type="subTitle" idx="15" hasCustomPrompt="1"/>
          </p:nvPr>
        </p:nvSpPr>
        <p:spPr>
          <a:xfrm>
            <a:off x="515937" y="1114425"/>
            <a:ext cx="11158537" cy="375009"/>
          </a:xfrm>
        </p:spPr>
        <p:txBody>
          <a:bodyPr/>
          <a:lstStyle>
            <a:lvl1pPr marL="0" indent="0" algn="l">
              <a:lnSpc>
                <a:spcPct val="100000"/>
              </a:lnSpc>
              <a:spcBef>
                <a:spcPts val="0"/>
              </a:spcBef>
              <a:buFont typeface="Arial" panose="020B0604020202020204" pitchFamily="34" charset="0"/>
              <a:buChar char="​"/>
              <a:defRPr sz="1800"/>
            </a:lvl1pPr>
            <a:lvl2pPr marL="800100" indent="-342900" algn="l">
              <a:buFont typeface="Arial" panose="020B0604020202020204" pitchFamily="34" charset="0"/>
              <a:buChar char="•"/>
              <a:defRPr sz="2000"/>
            </a:lvl2pPr>
            <a:lvl3pPr marL="1200150" indent="-285750" algn="l">
              <a:buFont typeface="Arial" panose="020B0604020202020204" pitchFamily="34" charset="0"/>
              <a:buChar char="•"/>
              <a:defRPr sz="2000"/>
            </a:lvl3pPr>
            <a:lvl4pPr marL="1657350" indent="-285750" algn="l">
              <a:buFont typeface="Arial" panose="020B0604020202020204" pitchFamily="34" charset="0"/>
              <a:buChar char="•"/>
              <a:defRPr sz="2000"/>
            </a:lvl4pPr>
            <a:lvl5pPr marL="2114550" indent="-285750" algn="l">
              <a:buFont typeface="Arial" panose="020B0604020202020204" pitchFamily="34" charset="0"/>
              <a:buChar char="•"/>
              <a:defRPr sz="2000"/>
            </a:lvl5pPr>
            <a:lvl6pPr marL="2571750" indent="-285750" algn="l">
              <a:buFont typeface="Arial" panose="020B0604020202020204" pitchFamily="34" charset="0"/>
              <a:buChar char="•"/>
              <a:defRPr sz="2000"/>
            </a:lvl6pPr>
            <a:lvl7pPr marL="3028950" indent="-285750" algn="l">
              <a:buFont typeface="Arial" panose="020B0604020202020204" pitchFamily="34" charset="0"/>
              <a:buChar char="•"/>
              <a:defRPr sz="2000"/>
            </a:lvl7pPr>
            <a:lvl8pPr marL="3486150" indent="-285750" algn="l">
              <a:buFont typeface="Arial" panose="020B0604020202020204" pitchFamily="34" charset="0"/>
              <a:buChar char="•"/>
              <a:defRPr sz="2000"/>
            </a:lvl8pPr>
            <a:lvl9pPr marL="3943350" indent="-285750" algn="l">
              <a:buFont typeface="Arial" panose="020B0604020202020204" pitchFamily="34" charset="0"/>
              <a:buChar char="•"/>
              <a:defRPr sz="2000"/>
            </a:lvl9pPr>
          </a:lstStyle>
          <a:p>
            <a:r>
              <a:rPr lang="da-DK" dirty="0"/>
              <a:t>Klik for at tilføje underoverskrift i en linje</a:t>
            </a:r>
          </a:p>
        </p:txBody>
      </p:sp>
    </p:spTree>
    <p:extLst>
      <p:ext uri="{BB962C8B-B14F-4D97-AF65-F5344CB8AC3E}">
        <p14:creationId xmlns:p14="http://schemas.microsoft.com/office/powerpoint/2010/main" val="3655790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spalter (tekstboks)">
    <p:spTree>
      <p:nvGrpSpPr>
        <p:cNvPr id="1" name=""/>
        <p:cNvGrpSpPr/>
        <p:nvPr/>
      </p:nvGrpSpPr>
      <p:grpSpPr>
        <a:xfrm>
          <a:off x="0" y="0"/>
          <a:ext cx="0" cy="0"/>
          <a:chOff x="0" y="0"/>
          <a:chExt cx="0" cy="0"/>
        </a:xfrm>
      </p:grpSpPr>
      <p:sp>
        <p:nvSpPr>
          <p:cNvPr id="7" name="Content Placeholder 2"/>
          <p:cNvSpPr>
            <a:spLocks noGrp="1"/>
          </p:cNvSpPr>
          <p:nvPr>
            <p:ph sz="quarter" idx="13" hasCustomPrompt="1"/>
          </p:nvPr>
        </p:nvSpPr>
        <p:spPr>
          <a:xfrm>
            <a:off x="515937" y="1871662"/>
            <a:ext cx="3478213" cy="4229101"/>
          </a:xfrm>
          <a:solidFill>
            <a:srgbClr val="E8E2E1"/>
          </a:solidFill>
          <a:ln>
            <a:noFill/>
          </a:ln>
        </p:spPr>
        <p:txBody>
          <a:bodyPr lIns="180000" tIns="180000" rIns="180000" bIns="180000" anchor="t" anchorCtr="0">
            <a:noAutofit/>
          </a:bodyPr>
          <a:lstStyle/>
          <a:p>
            <a:pPr lvl="0"/>
            <a:r>
              <a:rPr lang="da-DK" dirty="0"/>
              <a:t>Klik for at tilføje tekst eller klik på tabel-/graf-/</a:t>
            </a:r>
            <a:r>
              <a:rPr lang="da-DK" dirty="0" err="1"/>
              <a:t>SmartArt</a:t>
            </a:r>
            <a:r>
              <a:rPr lang="da-DK" dirty="0"/>
              <a:t>- eller video-ikon for at indsætte objekt.</a:t>
            </a:r>
          </a:p>
          <a:p>
            <a:pPr lvl="0"/>
            <a:r>
              <a:rPr lang="da-DK" dirty="0"/>
              <a:t> </a:t>
            </a:r>
            <a:endParaRPr lang="da-DK" noProof="0" dirty="0"/>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p:txBody>
      </p:sp>
      <p:sp>
        <p:nvSpPr>
          <p:cNvPr id="13" name="Content Placeholder 13">
            <a:extLst>
              <a:ext uri="{FF2B5EF4-FFF2-40B4-BE49-F238E27FC236}">
                <a16:creationId xmlns:a16="http://schemas.microsoft.com/office/drawing/2014/main" id="{7583199B-5647-449E-90B4-9FCBFAD89242}"/>
              </a:ext>
            </a:extLst>
          </p:cNvPr>
          <p:cNvSpPr>
            <a:spLocks noGrp="1"/>
          </p:cNvSpPr>
          <p:nvPr>
            <p:ph sz="quarter" idx="19" hasCustomPrompt="1"/>
          </p:nvPr>
        </p:nvSpPr>
        <p:spPr>
          <a:xfrm>
            <a:off x="4352926" y="1871662"/>
            <a:ext cx="3486149" cy="4229099"/>
          </a:xfrm>
          <a:solidFill>
            <a:srgbClr val="E8E2E1"/>
          </a:solidFill>
          <a:ln>
            <a:noFill/>
          </a:ln>
        </p:spPr>
        <p:txBody>
          <a:bodyPr lIns="180000" tIns="180000" rIns="180000" bIns="180000" anchor="t" anchorCtr="0">
            <a:noAutofit/>
          </a:bodyPr>
          <a:lstStyle/>
          <a:p>
            <a:pPr lvl="0"/>
            <a:r>
              <a:rPr lang="da-DK" dirty="0"/>
              <a:t>Klik for at tilføje tekst eller klik på tabel-/graf-/</a:t>
            </a:r>
            <a:r>
              <a:rPr lang="da-DK" dirty="0" err="1"/>
              <a:t>SmartArt</a:t>
            </a:r>
            <a:r>
              <a:rPr lang="da-DK" dirty="0"/>
              <a:t>- eller video-ikon for at indsætte objekt.</a:t>
            </a:r>
          </a:p>
          <a:p>
            <a:pPr lvl="0"/>
            <a:r>
              <a:rPr lang="da-DK" dirty="0"/>
              <a:t> </a:t>
            </a:r>
            <a:endParaRPr lang="da-DK" noProof="0" dirty="0"/>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p:txBody>
      </p:sp>
      <p:sp>
        <p:nvSpPr>
          <p:cNvPr id="3" name="Pladsholder til slidenummer 2">
            <a:extLst>
              <a:ext uri="{FF2B5EF4-FFF2-40B4-BE49-F238E27FC236}">
                <a16:creationId xmlns:a16="http://schemas.microsoft.com/office/drawing/2014/main" id="{87C8F435-BA45-DE44-1B33-39FA5B018E6F}"/>
              </a:ext>
            </a:extLst>
          </p:cNvPr>
          <p:cNvSpPr>
            <a:spLocks noGrp="1"/>
          </p:cNvSpPr>
          <p:nvPr>
            <p:ph type="sldNum" sz="quarter" idx="21"/>
          </p:nvPr>
        </p:nvSpPr>
        <p:spPr/>
        <p:txBody>
          <a:bodyPr/>
          <a:lstStyle/>
          <a:p>
            <a:fld id="{24C8C45C-947F-4981-8B3F-4F32E973C901}" type="slidenum">
              <a:rPr lang="da-DK" smtClean="0">
                <a:latin typeface="Academy Sans Office" panose="020B0503030000000000" pitchFamily="34" charset="0"/>
              </a:rPr>
              <a:pPr/>
              <a:t>‹nr.›</a:t>
            </a:fld>
            <a:endParaRPr lang="da-DK" dirty="0">
              <a:latin typeface="Academy Sans Office" panose="020B0503030000000000" pitchFamily="34" charset="0"/>
            </a:endParaRPr>
          </a:p>
        </p:txBody>
      </p:sp>
      <p:sp>
        <p:nvSpPr>
          <p:cNvPr id="11" name="Title 1">
            <a:extLst>
              <a:ext uri="{FF2B5EF4-FFF2-40B4-BE49-F238E27FC236}">
                <a16:creationId xmlns:a16="http://schemas.microsoft.com/office/drawing/2014/main" id="{65A10D8A-6C0A-4B9B-B522-077A37DC3A5F}"/>
              </a:ext>
            </a:extLst>
          </p:cNvPr>
          <p:cNvSpPr>
            <a:spLocks noGrp="1"/>
          </p:cNvSpPr>
          <p:nvPr>
            <p:ph type="title" hasCustomPrompt="1"/>
          </p:nvPr>
        </p:nvSpPr>
        <p:spPr>
          <a:xfrm>
            <a:off x="517525" y="591138"/>
            <a:ext cx="11158538" cy="523287"/>
          </a:xfrm>
        </p:spPr>
        <p:txBody>
          <a:bodyPr/>
          <a:lstStyle>
            <a:lvl1pPr>
              <a:defRPr/>
            </a:lvl1pPr>
          </a:lstStyle>
          <a:p>
            <a:r>
              <a:rPr lang="da-DK" dirty="0"/>
              <a:t>Klik for at tilføje titel</a:t>
            </a:r>
            <a:endParaRPr lang="da-DK" noProof="0" dirty="0"/>
          </a:p>
        </p:txBody>
      </p:sp>
      <p:sp>
        <p:nvSpPr>
          <p:cNvPr id="12" name="Subtitle 2">
            <a:extLst>
              <a:ext uri="{FF2B5EF4-FFF2-40B4-BE49-F238E27FC236}">
                <a16:creationId xmlns:a16="http://schemas.microsoft.com/office/drawing/2014/main" id="{CD2D1D5C-1BD6-4C98-933F-DA0FA216E50D}"/>
              </a:ext>
            </a:extLst>
          </p:cNvPr>
          <p:cNvSpPr>
            <a:spLocks noGrp="1"/>
          </p:cNvSpPr>
          <p:nvPr>
            <p:ph type="subTitle" idx="15" hasCustomPrompt="1"/>
          </p:nvPr>
        </p:nvSpPr>
        <p:spPr>
          <a:xfrm>
            <a:off x="515937" y="1114425"/>
            <a:ext cx="11158537" cy="375009"/>
          </a:xfrm>
        </p:spPr>
        <p:txBody>
          <a:bodyPr/>
          <a:lstStyle>
            <a:lvl1pPr marL="0" indent="0" algn="l">
              <a:lnSpc>
                <a:spcPct val="100000"/>
              </a:lnSpc>
              <a:spcBef>
                <a:spcPts val="0"/>
              </a:spcBef>
              <a:buFont typeface="Arial" panose="020B0604020202020204" pitchFamily="34" charset="0"/>
              <a:buChar char="​"/>
              <a:defRPr sz="1800"/>
            </a:lvl1pPr>
            <a:lvl2pPr marL="800100" indent="-342900" algn="l">
              <a:buFont typeface="Arial" panose="020B0604020202020204" pitchFamily="34" charset="0"/>
              <a:buChar char="•"/>
              <a:defRPr sz="2000"/>
            </a:lvl2pPr>
            <a:lvl3pPr marL="1200150" indent="-285750" algn="l">
              <a:buFont typeface="Arial" panose="020B0604020202020204" pitchFamily="34" charset="0"/>
              <a:buChar char="•"/>
              <a:defRPr sz="2000"/>
            </a:lvl3pPr>
            <a:lvl4pPr marL="1657350" indent="-285750" algn="l">
              <a:buFont typeface="Arial" panose="020B0604020202020204" pitchFamily="34" charset="0"/>
              <a:buChar char="•"/>
              <a:defRPr sz="2000"/>
            </a:lvl4pPr>
            <a:lvl5pPr marL="2114550" indent="-285750" algn="l">
              <a:buFont typeface="Arial" panose="020B0604020202020204" pitchFamily="34" charset="0"/>
              <a:buChar char="•"/>
              <a:defRPr sz="2000"/>
            </a:lvl5pPr>
            <a:lvl6pPr marL="2571750" indent="-285750" algn="l">
              <a:buFont typeface="Arial" panose="020B0604020202020204" pitchFamily="34" charset="0"/>
              <a:buChar char="•"/>
              <a:defRPr sz="2000"/>
            </a:lvl6pPr>
            <a:lvl7pPr marL="3028950" indent="-285750" algn="l">
              <a:buFont typeface="Arial" panose="020B0604020202020204" pitchFamily="34" charset="0"/>
              <a:buChar char="•"/>
              <a:defRPr sz="2000"/>
            </a:lvl7pPr>
            <a:lvl8pPr marL="3486150" indent="-285750" algn="l">
              <a:buFont typeface="Arial" panose="020B0604020202020204" pitchFamily="34" charset="0"/>
              <a:buChar char="•"/>
              <a:defRPr sz="2000"/>
            </a:lvl8pPr>
            <a:lvl9pPr marL="3943350" indent="-285750" algn="l">
              <a:buFont typeface="Arial" panose="020B0604020202020204" pitchFamily="34" charset="0"/>
              <a:buChar char="•"/>
              <a:defRPr sz="2000"/>
            </a:lvl9pPr>
          </a:lstStyle>
          <a:p>
            <a:r>
              <a:rPr lang="da-DK" dirty="0"/>
              <a:t>Klik for at tilføje underoverskrift i en linje</a:t>
            </a:r>
          </a:p>
        </p:txBody>
      </p:sp>
      <p:sp>
        <p:nvSpPr>
          <p:cNvPr id="2" name="Content Placeholder 13">
            <a:extLst>
              <a:ext uri="{FF2B5EF4-FFF2-40B4-BE49-F238E27FC236}">
                <a16:creationId xmlns:a16="http://schemas.microsoft.com/office/drawing/2014/main" id="{C64866B3-E2EB-A3DE-E45E-1E44D448B040}"/>
              </a:ext>
            </a:extLst>
          </p:cNvPr>
          <p:cNvSpPr>
            <a:spLocks noGrp="1"/>
          </p:cNvSpPr>
          <p:nvPr>
            <p:ph sz="quarter" idx="22" hasCustomPrompt="1"/>
          </p:nvPr>
        </p:nvSpPr>
        <p:spPr>
          <a:xfrm>
            <a:off x="8197850" y="1871661"/>
            <a:ext cx="3476624" cy="4229099"/>
          </a:xfrm>
          <a:solidFill>
            <a:srgbClr val="E8E2E1"/>
          </a:solidFill>
          <a:ln w="9525">
            <a:noFill/>
          </a:ln>
        </p:spPr>
        <p:txBody>
          <a:bodyPr lIns="180000" tIns="180000" rIns="180000" bIns="180000" anchor="t" anchorCtr="0">
            <a:noAutofit/>
          </a:bodyPr>
          <a:lstStyle/>
          <a:p>
            <a:pPr lvl="0"/>
            <a:r>
              <a:rPr lang="da-DK" dirty="0"/>
              <a:t>Klik for at tilføje tekst eller klik på tabel-/graf-/</a:t>
            </a:r>
            <a:r>
              <a:rPr lang="da-DK" dirty="0" err="1"/>
              <a:t>SmartArt</a:t>
            </a:r>
            <a:r>
              <a:rPr lang="da-DK" dirty="0"/>
              <a:t>- eller video-ikon for at indsætte objekt.</a:t>
            </a:r>
          </a:p>
          <a:p>
            <a:pPr lvl="0"/>
            <a:r>
              <a:rPr lang="da-DK" dirty="0"/>
              <a:t> </a:t>
            </a:r>
            <a:endParaRPr lang="da-DK" noProof="0" dirty="0"/>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p:txBody>
      </p:sp>
    </p:spTree>
    <p:extLst>
      <p:ext uri="{BB962C8B-B14F-4D97-AF65-F5344CB8AC3E}">
        <p14:creationId xmlns:p14="http://schemas.microsoft.com/office/powerpoint/2010/main" val="1421961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EE6EF2C6-A9BA-944D-0B64-B7D54687B362}"/>
              </a:ext>
            </a:extLst>
          </p:cNvPr>
          <p:cNvSpPr>
            <a:spLocks noGrp="1"/>
          </p:cNvSpPr>
          <p:nvPr>
            <p:ph type="sldNum" sz="quarter" idx="11"/>
          </p:nvPr>
        </p:nvSpPr>
        <p:spPr/>
        <p:txBody>
          <a:bodyPr/>
          <a:lstStyle/>
          <a:p>
            <a:fld id="{24C8C45C-947F-4981-8B3F-4F32E973C901}" type="slidenum">
              <a:rPr lang="da-DK" smtClean="0">
                <a:latin typeface="Academy Sans Office" panose="020B0503030000000000" pitchFamily="34" charset="0"/>
              </a:rPr>
              <a:pPr/>
              <a:t>‹nr.›</a:t>
            </a:fld>
            <a:endParaRPr lang="da-DK" dirty="0">
              <a:latin typeface="Academy Sans Office" panose="020B0503030000000000" pitchFamily="34" charset="0"/>
            </a:endParaRPr>
          </a:p>
        </p:txBody>
      </p:sp>
      <p:sp>
        <p:nvSpPr>
          <p:cNvPr id="6" name="Title 1">
            <a:extLst>
              <a:ext uri="{FF2B5EF4-FFF2-40B4-BE49-F238E27FC236}">
                <a16:creationId xmlns:a16="http://schemas.microsoft.com/office/drawing/2014/main" id="{EA098580-2E19-41FF-81A3-7D158A762660}"/>
              </a:ext>
            </a:extLst>
          </p:cNvPr>
          <p:cNvSpPr>
            <a:spLocks noGrp="1"/>
          </p:cNvSpPr>
          <p:nvPr>
            <p:ph type="title" hasCustomPrompt="1"/>
          </p:nvPr>
        </p:nvSpPr>
        <p:spPr>
          <a:xfrm>
            <a:off x="515938" y="591138"/>
            <a:ext cx="11160123" cy="523287"/>
          </a:xfrm>
        </p:spPr>
        <p:txBody>
          <a:bodyPr/>
          <a:lstStyle>
            <a:lvl1pPr>
              <a:defRPr/>
            </a:lvl1pPr>
          </a:lstStyle>
          <a:p>
            <a:r>
              <a:rPr lang="da-DK" dirty="0"/>
              <a:t>Klik for at tilføje titel</a:t>
            </a:r>
            <a:endParaRPr lang="da-DK" noProof="0" dirty="0"/>
          </a:p>
        </p:txBody>
      </p:sp>
      <p:sp>
        <p:nvSpPr>
          <p:cNvPr id="10" name="Subtitle 2">
            <a:extLst>
              <a:ext uri="{FF2B5EF4-FFF2-40B4-BE49-F238E27FC236}">
                <a16:creationId xmlns:a16="http://schemas.microsoft.com/office/drawing/2014/main" id="{D7B44483-F5A0-4041-81E5-5A25A32E930F}"/>
              </a:ext>
            </a:extLst>
          </p:cNvPr>
          <p:cNvSpPr>
            <a:spLocks noGrp="1"/>
          </p:cNvSpPr>
          <p:nvPr>
            <p:ph type="subTitle" idx="15" hasCustomPrompt="1"/>
          </p:nvPr>
        </p:nvSpPr>
        <p:spPr>
          <a:xfrm>
            <a:off x="515938" y="1114425"/>
            <a:ext cx="11160123" cy="375009"/>
          </a:xfrm>
        </p:spPr>
        <p:txBody>
          <a:bodyPr/>
          <a:lstStyle>
            <a:lvl1pPr marL="0" indent="0" algn="l">
              <a:lnSpc>
                <a:spcPct val="100000"/>
              </a:lnSpc>
              <a:spcBef>
                <a:spcPts val="0"/>
              </a:spcBef>
              <a:buFont typeface="Arial" panose="020B0604020202020204" pitchFamily="34" charset="0"/>
              <a:buChar char="​"/>
              <a:defRPr sz="1800"/>
            </a:lvl1pPr>
            <a:lvl2pPr marL="800100" indent="-342900" algn="l">
              <a:buFont typeface="Arial" panose="020B0604020202020204" pitchFamily="34" charset="0"/>
              <a:buChar char="•"/>
              <a:defRPr sz="2000"/>
            </a:lvl2pPr>
            <a:lvl3pPr marL="1200150" indent="-285750" algn="l">
              <a:buFont typeface="Arial" panose="020B0604020202020204" pitchFamily="34" charset="0"/>
              <a:buChar char="•"/>
              <a:defRPr sz="2000"/>
            </a:lvl3pPr>
            <a:lvl4pPr marL="1657350" indent="-285750" algn="l">
              <a:buFont typeface="Arial" panose="020B0604020202020204" pitchFamily="34" charset="0"/>
              <a:buChar char="•"/>
              <a:defRPr sz="2000"/>
            </a:lvl4pPr>
            <a:lvl5pPr marL="2114550" indent="-285750" algn="l">
              <a:buFont typeface="Arial" panose="020B0604020202020204" pitchFamily="34" charset="0"/>
              <a:buChar char="•"/>
              <a:defRPr sz="2000"/>
            </a:lvl5pPr>
            <a:lvl6pPr marL="2571750" indent="-285750" algn="l">
              <a:buFont typeface="Arial" panose="020B0604020202020204" pitchFamily="34" charset="0"/>
              <a:buChar char="•"/>
              <a:defRPr sz="2000"/>
            </a:lvl6pPr>
            <a:lvl7pPr marL="3028950" indent="-285750" algn="l">
              <a:buFont typeface="Arial" panose="020B0604020202020204" pitchFamily="34" charset="0"/>
              <a:buChar char="•"/>
              <a:defRPr sz="2000"/>
            </a:lvl7pPr>
            <a:lvl8pPr marL="3486150" indent="-285750" algn="l">
              <a:buFont typeface="Arial" panose="020B0604020202020204" pitchFamily="34" charset="0"/>
              <a:buChar char="•"/>
              <a:defRPr sz="2000"/>
            </a:lvl8pPr>
            <a:lvl9pPr marL="3943350" indent="-285750" algn="l">
              <a:buFont typeface="Arial" panose="020B0604020202020204" pitchFamily="34" charset="0"/>
              <a:buChar char="•"/>
              <a:defRPr sz="2000"/>
            </a:lvl9pPr>
          </a:lstStyle>
          <a:p>
            <a:r>
              <a:rPr lang="da-DK" dirty="0"/>
              <a:t>Klik for at tilføje underoverskrift i en linje</a:t>
            </a:r>
          </a:p>
        </p:txBody>
      </p:sp>
    </p:spTree>
    <p:extLst>
      <p:ext uri="{BB962C8B-B14F-4D97-AF65-F5344CB8AC3E}">
        <p14:creationId xmlns:p14="http://schemas.microsoft.com/office/powerpoint/2010/main" val="2566796442"/>
      </p:ext>
    </p:extLst>
  </p:cSld>
  <p:clrMapOvr>
    <a:masterClrMapping/>
  </p:clrMapOvr>
  <p:extLst>
    <p:ext uri="{DCECCB84-F9BA-43D5-87BE-67443E8EF086}">
      <p15:sldGuideLst xmlns:p15="http://schemas.microsoft.com/office/powerpoint/2012/main">
        <p15:guide id="1" orient="horz" pos="1480" userDrawn="1">
          <p15:clr>
            <a:srgbClr val="9FCC3B"/>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EE6EF2C6-A9BA-944D-0B64-B7D54687B362}"/>
              </a:ext>
            </a:extLst>
          </p:cNvPr>
          <p:cNvSpPr>
            <a:spLocks noGrp="1"/>
          </p:cNvSpPr>
          <p:nvPr>
            <p:ph type="sldNum" sz="quarter" idx="11"/>
          </p:nvPr>
        </p:nvSpPr>
        <p:spPr/>
        <p:txBody>
          <a:bodyPr/>
          <a:lstStyle/>
          <a:p>
            <a:fld id="{24C8C45C-947F-4981-8B3F-4F32E973C901}" type="slidenum">
              <a:rPr lang="da-DK" smtClean="0">
                <a:latin typeface="Academy Sans Office" panose="020B0503030000000000" pitchFamily="34" charset="0"/>
              </a:rPr>
              <a:pPr/>
              <a:t>‹nr.›</a:t>
            </a:fld>
            <a:endParaRPr lang="da-DK" dirty="0">
              <a:latin typeface="Academy Sans Office" panose="020B0503030000000000" pitchFamily="34" charset="0"/>
            </a:endParaRPr>
          </a:p>
        </p:txBody>
      </p:sp>
    </p:spTree>
    <p:extLst>
      <p:ext uri="{BB962C8B-B14F-4D97-AF65-F5344CB8AC3E}">
        <p14:creationId xmlns:p14="http://schemas.microsoft.com/office/powerpoint/2010/main" val="2843948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rs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7525" y="1394807"/>
            <a:ext cx="7321550" cy="2068025"/>
          </a:xfrm>
        </p:spPr>
        <p:txBody>
          <a:bodyPr anchor="b">
            <a:normAutofit/>
          </a:bodyPr>
          <a:lstStyle>
            <a:lvl1pPr algn="l">
              <a:lnSpc>
                <a:spcPct val="86000"/>
              </a:lnSpc>
              <a:defRPr sz="5200">
                <a:solidFill>
                  <a:schemeClr val="tx1"/>
                </a:solidFill>
              </a:defRPr>
            </a:lvl1pPr>
          </a:lstStyle>
          <a:p>
            <a:r>
              <a:rPr lang="da-DK"/>
              <a:t>Klik for at tilføje titel</a:t>
            </a:r>
          </a:p>
        </p:txBody>
      </p:sp>
      <p:sp>
        <p:nvSpPr>
          <p:cNvPr id="3" name="Subtitle 2"/>
          <p:cNvSpPr>
            <a:spLocks noGrp="1"/>
          </p:cNvSpPr>
          <p:nvPr>
            <p:ph type="subTitle" idx="1" hasCustomPrompt="1"/>
          </p:nvPr>
        </p:nvSpPr>
        <p:spPr>
          <a:xfrm>
            <a:off x="515937" y="3714750"/>
            <a:ext cx="7323138" cy="845820"/>
          </a:xfrm>
        </p:spPr>
        <p:txBody>
          <a:bodyPr/>
          <a:lstStyle>
            <a:lvl1pPr marL="0" indent="0" algn="l">
              <a:lnSpc>
                <a:spcPct val="100000"/>
              </a:lnSpc>
              <a:spcBef>
                <a:spcPts val="0"/>
              </a:spcBef>
              <a:buFont typeface="Arial" panose="020B0604020202020204" pitchFamily="34" charset="0"/>
              <a:buChar char="​"/>
              <a:defRPr sz="1800"/>
            </a:lvl1pPr>
            <a:lvl2pPr marL="0" indent="0" algn="l">
              <a:lnSpc>
                <a:spcPct val="100000"/>
              </a:lnSpc>
              <a:buFont typeface="Arial" panose="020B0604020202020204" pitchFamily="34" charset="0"/>
              <a:buNone/>
              <a:defRPr sz="2000"/>
            </a:lvl2pPr>
            <a:lvl3pPr marL="0" indent="0" algn="l">
              <a:lnSpc>
                <a:spcPct val="100000"/>
              </a:lnSpc>
              <a:buFont typeface="Arial" panose="020B0604020202020204" pitchFamily="34" charset="0"/>
              <a:buChar char="​"/>
              <a:defRPr sz="2000"/>
            </a:lvl3pPr>
            <a:lvl4pPr marL="0" indent="0" algn="l">
              <a:lnSpc>
                <a:spcPct val="100000"/>
              </a:lnSpc>
              <a:buFont typeface="Arial" panose="020B0604020202020204" pitchFamily="34" charset="0"/>
              <a:buChar char="​"/>
              <a:defRPr sz="2000"/>
            </a:lvl4pPr>
            <a:lvl5pPr marL="0" indent="0" algn="l">
              <a:lnSpc>
                <a:spcPct val="100000"/>
              </a:lnSpc>
              <a:buFont typeface="Arial" panose="020B0604020202020204" pitchFamily="34" charset="0"/>
              <a:buChar char="​"/>
              <a:defRPr sz="2000"/>
            </a:lvl5pPr>
            <a:lvl6pPr marL="0" indent="0" algn="l">
              <a:lnSpc>
                <a:spcPct val="100000"/>
              </a:lnSpc>
              <a:buFont typeface="Arial" panose="020B0604020202020204" pitchFamily="34" charset="0"/>
              <a:buChar char="​"/>
              <a:defRPr sz="2000"/>
            </a:lvl6pPr>
            <a:lvl7pPr marL="0" indent="0" algn="l">
              <a:lnSpc>
                <a:spcPct val="100000"/>
              </a:lnSpc>
              <a:buFont typeface="Arial" panose="020B0604020202020204" pitchFamily="34" charset="0"/>
              <a:buChar char="​"/>
              <a:defRPr sz="2000"/>
            </a:lvl7pPr>
            <a:lvl8pPr marL="0" indent="0" algn="l">
              <a:lnSpc>
                <a:spcPct val="100000"/>
              </a:lnSpc>
              <a:buFont typeface="Arial" panose="020B0604020202020204" pitchFamily="34" charset="0"/>
              <a:buChar char="​"/>
              <a:defRPr sz="2000"/>
            </a:lvl8pPr>
            <a:lvl9pPr marL="0" indent="0" algn="l">
              <a:lnSpc>
                <a:spcPct val="100000"/>
              </a:lnSpc>
              <a:buFont typeface="Arial" panose="020B0604020202020204" pitchFamily="34" charset="0"/>
              <a:buChar char="​"/>
              <a:defRPr sz="2000"/>
            </a:lvl9pPr>
          </a:lstStyle>
          <a:p>
            <a:r>
              <a:rPr lang="da-DK"/>
              <a:t>Klik for at tilføje underoverskrift i flere linjer</a:t>
            </a:r>
          </a:p>
        </p:txBody>
      </p:sp>
      <p:sp>
        <p:nvSpPr>
          <p:cNvPr id="15" name="Text Placeholder 14">
            <a:extLst>
              <a:ext uri="{FF2B5EF4-FFF2-40B4-BE49-F238E27FC236}">
                <a16:creationId xmlns:a16="http://schemas.microsoft.com/office/drawing/2014/main" id="{A150808B-E263-4FBC-9570-DFE480C0F8D2}"/>
              </a:ext>
            </a:extLst>
          </p:cNvPr>
          <p:cNvSpPr>
            <a:spLocks noGrp="1"/>
          </p:cNvSpPr>
          <p:nvPr>
            <p:ph type="body" sz="quarter" idx="13" hasCustomPrompt="1"/>
          </p:nvPr>
        </p:nvSpPr>
        <p:spPr>
          <a:xfrm>
            <a:off x="8197851" y="350044"/>
            <a:ext cx="1911644" cy="293222"/>
          </a:xfrm>
        </p:spPr>
        <p:txBody>
          <a:bodyPr vert="horz" wrap="square" rIns="90000" anchor="t">
            <a:spAutoFit/>
          </a:bodyPr>
          <a:lstStyle>
            <a:lvl1pPr marL="0" indent="0">
              <a:spcBef>
                <a:spcPts val="0"/>
              </a:spcBef>
              <a:buFontTx/>
              <a:buNone/>
              <a:defRPr sz="900" baseline="0">
                <a:solidFill>
                  <a:schemeClr val="tx1"/>
                </a:solidFill>
              </a:defRPr>
            </a:lvl1pPr>
            <a:lvl2pPr marL="0" indent="0">
              <a:spcBef>
                <a:spcPts val="0"/>
              </a:spcBef>
              <a:buFontTx/>
              <a:buNone/>
              <a:defRPr sz="900" baseline="0"/>
            </a:lvl2pPr>
            <a:lvl3pPr marL="0" indent="0">
              <a:spcBef>
                <a:spcPts val="0"/>
              </a:spcBef>
              <a:buFontTx/>
              <a:buNone/>
              <a:defRPr sz="900" baseline="0"/>
            </a:lvl3pPr>
            <a:lvl4pPr>
              <a:spcBef>
                <a:spcPts val="0"/>
              </a:spcBef>
              <a:buFontTx/>
              <a:buNone/>
              <a:defRPr sz="900" baseline="0"/>
            </a:lvl4pPr>
            <a:lvl5pPr>
              <a:spcBef>
                <a:spcPts val="0"/>
              </a:spcBef>
              <a:buFontTx/>
              <a:buNone/>
              <a:defRPr sz="900" b="0" baseline="0"/>
            </a:lvl5pPr>
          </a:lstStyle>
          <a:p>
            <a:pPr lvl="0"/>
            <a:r>
              <a:rPr lang="da-DK"/>
              <a:t>Tilføj navn, titel, område eller  afdeling mv.</a:t>
            </a:r>
          </a:p>
        </p:txBody>
      </p:sp>
      <p:sp>
        <p:nvSpPr>
          <p:cNvPr id="11" name="Date Placeholder 10">
            <a:extLst>
              <a:ext uri="{FF2B5EF4-FFF2-40B4-BE49-F238E27FC236}">
                <a16:creationId xmlns:a16="http://schemas.microsoft.com/office/drawing/2014/main" id="{697343A0-2427-49D0-86FF-278091551D9C}"/>
              </a:ext>
            </a:extLst>
          </p:cNvPr>
          <p:cNvSpPr>
            <a:spLocks noGrp="1"/>
          </p:cNvSpPr>
          <p:nvPr>
            <p:ph type="dt" sz="half" idx="10"/>
          </p:nvPr>
        </p:nvSpPr>
        <p:spPr>
          <a:xfrm>
            <a:off x="10118725" y="350044"/>
            <a:ext cx="1539582" cy="139462"/>
          </a:xfrm>
          <a:prstGeom prst="rect">
            <a:avLst/>
          </a:prstGeom>
        </p:spPr>
        <p:txBody>
          <a:bodyPr vert="horz" wrap="square" tIns="0" rIns="0" bIns="0" anchor="t" anchorCtr="0">
            <a:spAutoFit/>
          </a:bodyPr>
          <a:lstStyle>
            <a:lvl1pPr algn="r">
              <a:lnSpc>
                <a:spcPct val="111000"/>
              </a:lnSpc>
              <a:defRPr sz="900">
                <a:solidFill>
                  <a:schemeClr val="tx1"/>
                </a:solidFill>
              </a:defRPr>
            </a:lvl1pPr>
          </a:lstStyle>
          <a:p>
            <a:r>
              <a:rPr lang="da-DK"/>
              <a:t>Skriv dato</a:t>
            </a:r>
          </a:p>
        </p:txBody>
      </p:sp>
      <p:sp>
        <p:nvSpPr>
          <p:cNvPr id="20" name="Text Placeholder 19">
            <a:extLst>
              <a:ext uri="{FF2B5EF4-FFF2-40B4-BE49-F238E27FC236}">
                <a16:creationId xmlns:a16="http://schemas.microsoft.com/office/drawing/2014/main" id="{74D8664E-2314-4841-AFE3-C1C681064176}"/>
              </a:ext>
            </a:extLst>
          </p:cNvPr>
          <p:cNvSpPr>
            <a:spLocks noGrp="1"/>
          </p:cNvSpPr>
          <p:nvPr userDrawn="1">
            <p:ph type="body" sz="quarter" idx="16"/>
          </p:nvPr>
        </p:nvSpPr>
        <p:spPr>
          <a:xfrm>
            <a:off x="8197851" y="4526698"/>
            <a:ext cx="3478212" cy="1674017"/>
          </a:xfrm>
          <a:custGeom>
            <a:avLst/>
            <a:gdLst>
              <a:gd name="connsiteX0" fmla="*/ 0 w 3462862"/>
              <a:gd name="connsiteY0" fmla="*/ 1019517 h 1697702"/>
              <a:gd name="connsiteX1" fmla="*/ 3462862 w 3462862"/>
              <a:gd name="connsiteY1" fmla="*/ 1019517 h 1697702"/>
              <a:gd name="connsiteX2" fmla="*/ 3462862 w 3462862"/>
              <a:gd name="connsiteY2" fmla="*/ 1697702 h 1697702"/>
              <a:gd name="connsiteX3" fmla="*/ 0 w 3462862"/>
              <a:gd name="connsiteY3" fmla="*/ 1697702 h 1697702"/>
              <a:gd name="connsiteX4" fmla="*/ 0 w 3462862"/>
              <a:gd name="connsiteY4" fmla="*/ 0 h 1697702"/>
              <a:gd name="connsiteX5" fmla="*/ 3462862 w 3462862"/>
              <a:gd name="connsiteY5" fmla="*/ 0 h 1697702"/>
              <a:gd name="connsiteX6" fmla="*/ 3462862 w 3462862"/>
              <a:gd name="connsiteY6" fmla="*/ 679528 h 1697702"/>
              <a:gd name="connsiteX7" fmla="*/ 0 w 3462862"/>
              <a:gd name="connsiteY7" fmla="*/ 679528 h 1697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62862" h="1697702">
                <a:moveTo>
                  <a:pt x="0" y="1019517"/>
                </a:moveTo>
                <a:lnTo>
                  <a:pt x="3462862" y="1019517"/>
                </a:lnTo>
                <a:lnTo>
                  <a:pt x="3462862" y="1697702"/>
                </a:lnTo>
                <a:lnTo>
                  <a:pt x="0" y="1697702"/>
                </a:lnTo>
                <a:close/>
                <a:moveTo>
                  <a:pt x="0" y="0"/>
                </a:moveTo>
                <a:lnTo>
                  <a:pt x="3462862" y="0"/>
                </a:lnTo>
                <a:lnTo>
                  <a:pt x="3462862" y="679528"/>
                </a:lnTo>
                <a:lnTo>
                  <a:pt x="0" y="679528"/>
                </a:lnTo>
                <a:close/>
              </a:path>
            </a:pathLst>
          </a:custGeom>
          <a:solidFill>
            <a:srgbClr val="AECBDA"/>
          </a:solidFill>
        </p:spPr>
        <p:txBody>
          <a:bodyPr wrap="square">
            <a:noAutofit/>
          </a:bodyPr>
          <a:lstStyle>
            <a:lvl1pPr marL="0" indent="0">
              <a:buNone/>
              <a:defRPr sz="100">
                <a:noFill/>
              </a:defRPr>
            </a:lvl1pPr>
          </a:lstStyle>
          <a:p>
            <a:pPr lvl="0"/>
            <a:r>
              <a:rPr lang="da-DK"/>
              <a:t>Klik for at redigere teksttypografierne i masteren</a:t>
            </a:r>
          </a:p>
        </p:txBody>
      </p:sp>
      <p:pic>
        <p:nvPicPr>
          <p:cNvPr id="9" name="Billede 8" descr="Et billede, der indeholder tekst, clipart&#10;&#10;Automatisk genereret beskrivelse">
            <a:extLst>
              <a:ext uri="{FF2B5EF4-FFF2-40B4-BE49-F238E27FC236}">
                <a16:creationId xmlns:a16="http://schemas.microsoft.com/office/drawing/2014/main" id="{F103F2EE-78D4-1402-8A7C-B3B99AA9944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400" y="288000"/>
            <a:ext cx="1234440" cy="350520"/>
          </a:xfrm>
          <a:prstGeom prst="rect">
            <a:avLst/>
          </a:prstGeom>
        </p:spPr>
      </p:pic>
    </p:spTree>
    <p:extLst>
      <p:ext uri="{BB962C8B-B14F-4D97-AF65-F5344CB8AC3E}">
        <p14:creationId xmlns:p14="http://schemas.microsoft.com/office/powerpoint/2010/main" val="3979471891"/>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apitel/afslutning">
    <p:bg>
      <p:bgPr>
        <a:solidFill>
          <a:srgbClr val="14143C"/>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5938" y="814665"/>
            <a:ext cx="8281987" cy="2039815"/>
          </a:xfrm>
        </p:spPr>
        <p:txBody>
          <a:bodyPr anchor="b">
            <a:normAutofit/>
          </a:bodyPr>
          <a:lstStyle>
            <a:lvl1pPr algn="l">
              <a:defRPr sz="5200">
                <a:solidFill>
                  <a:schemeClr val="bg1"/>
                </a:solidFill>
              </a:defRPr>
            </a:lvl1pPr>
          </a:lstStyle>
          <a:p>
            <a:r>
              <a:rPr lang="da-DK"/>
              <a:t>Klik for at tilføje titel</a:t>
            </a:r>
          </a:p>
        </p:txBody>
      </p:sp>
      <p:sp>
        <p:nvSpPr>
          <p:cNvPr id="3" name="Subtitle 2"/>
          <p:cNvSpPr>
            <a:spLocks noGrp="1"/>
          </p:cNvSpPr>
          <p:nvPr>
            <p:ph type="subTitle" idx="1" hasCustomPrompt="1"/>
          </p:nvPr>
        </p:nvSpPr>
        <p:spPr>
          <a:xfrm>
            <a:off x="515938" y="3718762"/>
            <a:ext cx="5399087" cy="876098"/>
          </a:xfrm>
        </p:spPr>
        <p:txBody>
          <a:bodyPr/>
          <a:lstStyle>
            <a:lvl1pPr marL="0" indent="0" algn="l">
              <a:lnSpc>
                <a:spcPct val="100000"/>
              </a:lnSpc>
              <a:spcBef>
                <a:spcPts val="0"/>
              </a:spcBef>
              <a:buFont typeface="Arial" panose="020B0604020202020204" pitchFamily="34" charset="0"/>
              <a:buChar char="​"/>
              <a:defRPr sz="1800">
                <a:solidFill>
                  <a:schemeClr val="bg1"/>
                </a:solidFill>
              </a:defRPr>
            </a:lvl1pPr>
            <a:lvl2pPr marL="0" indent="0" algn="l">
              <a:lnSpc>
                <a:spcPct val="100000"/>
              </a:lnSpc>
              <a:buFont typeface="Arial" panose="020B0604020202020204" pitchFamily="34" charset="0"/>
              <a:buNone/>
              <a:defRPr sz="2000">
                <a:solidFill>
                  <a:schemeClr val="bg1"/>
                </a:solidFill>
              </a:defRPr>
            </a:lvl2pPr>
            <a:lvl3pPr marL="0" indent="0" algn="l">
              <a:lnSpc>
                <a:spcPct val="100000"/>
              </a:lnSpc>
              <a:buFont typeface="Arial" panose="020B0604020202020204" pitchFamily="34" charset="0"/>
              <a:buChar char="​"/>
              <a:defRPr sz="2000">
                <a:solidFill>
                  <a:schemeClr val="bg1"/>
                </a:solidFill>
              </a:defRPr>
            </a:lvl3pPr>
            <a:lvl4pPr marL="0" indent="0" algn="l">
              <a:lnSpc>
                <a:spcPct val="100000"/>
              </a:lnSpc>
              <a:buFont typeface="Arial" panose="020B0604020202020204" pitchFamily="34" charset="0"/>
              <a:buChar char="​"/>
              <a:defRPr sz="2000">
                <a:solidFill>
                  <a:schemeClr val="bg1"/>
                </a:solidFill>
              </a:defRPr>
            </a:lvl4pPr>
            <a:lvl5pPr marL="0" indent="0" algn="l">
              <a:lnSpc>
                <a:spcPct val="100000"/>
              </a:lnSpc>
              <a:buFont typeface="Arial" panose="020B0604020202020204" pitchFamily="34" charset="0"/>
              <a:buChar char="​"/>
              <a:defRPr sz="2000">
                <a:solidFill>
                  <a:schemeClr val="bg1"/>
                </a:solidFill>
              </a:defRPr>
            </a:lvl5pPr>
            <a:lvl6pPr marL="0" indent="0" algn="l">
              <a:lnSpc>
                <a:spcPct val="100000"/>
              </a:lnSpc>
              <a:buFont typeface="Arial" panose="020B0604020202020204" pitchFamily="34" charset="0"/>
              <a:buChar char="​"/>
              <a:defRPr sz="2000">
                <a:solidFill>
                  <a:schemeClr val="bg1"/>
                </a:solidFill>
              </a:defRPr>
            </a:lvl6pPr>
            <a:lvl7pPr marL="0" indent="0" algn="l">
              <a:lnSpc>
                <a:spcPct val="100000"/>
              </a:lnSpc>
              <a:buFont typeface="Arial" panose="020B0604020202020204" pitchFamily="34" charset="0"/>
              <a:buChar char="​"/>
              <a:defRPr sz="2000">
                <a:solidFill>
                  <a:schemeClr val="bg1"/>
                </a:solidFill>
              </a:defRPr>
            </a:lvl7pPr>
            <a:lvl8pPr marL="0" indent="0" algn="l">
              <a:lnSpc>
                <a:spcPct val="100000"/>
              </a:lnSpc>
              <a:buFont typeface="Arial" panose="020B0604020202020204" pitchFamily="34" charset="0"/>
              <a:buChar char="​"/>
              <a:defRPr sz="2000">
                <a:solidFill>
                  <a:schemeClr val="bg1"/>
                </a:solidFill>
              </a:defRPr>
            </a:lvl8pPr>
            <a:lvl9pPr marL="0" indent="0" algn="l">
              <a:lnSpc>
                <a:spcPct val="100000"/>
              </a:lnSpc>
              <a:buFont typeface="Arial" panose="020B0604020202020204" pitchFamily="34" charset="0"/>
              <a:buChar char="​"/>
              <a:tabLst/>
              <a:defRPr sz="2000">
                <a:solidFill>
                  <a:schemeClr val="bg1"/>
                </a:solidFill>
              </a:defRPr>
            </a:lvl9pPr>
          </a:lstStyle>
          <a:p>
            <a:r>
              <a:rPr lang="da-DK"/>
              <a:t>Klik for at tilføje underoverskrift i flere linjer</a:t>
            </a:r>
          </a:p>
        </p:txBody>
      </p:sp>
      <p:sp>
        <p:nvSpPr>
          <p:cNvPr id="20" name="Element">
            <a:extLst>
              <a:ext uri="{FF2B5EF4-FFF2-40B4-BE49-F238E27FC236}">
                <a16:creationId xmlns:a16="http://schemas.microsoft.com/office/drawing/2014/main" id="{71B256D8-B06E-4911-850B-00933137FB06}"/>
              </a:ext>
            </a:extLst>
          </p:cNvPr>
          <p:cNvSpPr>
            <a:spLocks noGrp="1"/>
          </p:cNvSpPr>
          <p:nvPr userDrawn="1">
            <p:ph type="body" sz="quarter" idx="16"/>
          </p:nvPr>
        </p:nvSpPr>
        <p:spPr>
          <a:xfrm>
            <a:off x="540001" y="3088800"/>
            <a:ext cx="5375024" cy="273340"/>
          </a:xfrm>
          <a:custGeom>
            <a:avLst/>
            <a:gdLst>
              <a:gd name="connsiteX0" fmla="*/ 0 w 5384643"/>
              <a:gd name="connsiteY0" fmla="*/ 163244 h 273340"/>
              <a:gd name="connsiteX1" fmla="*/ 5384643 w 5384643"/>
              <a:gd name="connsiteY1" fmla="*/ 163244 h 273340"/>
              <a:gd name="connsiteX2" fmla="*/ 5384643 w 5384643"/>
              <a:gd name="connsiteY2" fmla="*/ 273340 h 273340"/>
              <a:gd name="connsiteX3" fmla="*/ 0 w 5384643"/>
              <a:gd name="connsiteY3" fmla="*/ 273340 h 273340"/>
              <a:gd name="connsiteX4" fmla="*/ 0 w 5384643"/>
              <a:gd name="connsiteY4" fmla="*/ 0 h 273340"/>
              <a:gd name="connsiteX5" fmla="*/ 5384643 w 5384643"/>
              <a:gd name="connsiteY5" fmla="*/ 0 h 273340"/>
              <a:gd name="connsiteX6" fmla="*/ 5384643 w 5384643"/>
              <a:gd name="connsiteY6" fmla="*/ 108546 h 273340"/>
              <a:gd name="connsiteX7" fmla="*/ 0 w 5384643"/>
              <a:gd name="connsiteY7" fmla="*/ 108546 h 273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84643" h="273340">
                <a:moveTo>
                  <a:pt x="0" y="163244"/>
                </a:moveTo>
                <a:lnTo>
                  <a:pt x="5384643" y="163244"/>
                </a:lnTo>
                <a:lnTo>
                  <a:pt x="5384643" y="273340"/>
                </a:lnTo>
                <a:lnTo>
                  <a:pt x="0" y="273340"/>
                </a:lnTo>
                <a:close/>
                <a:moveTo>
                  <a:pt x="0" y="0"/>
                </a:moveTo>
                <a:lnTo>
                  <a:pt x="5384643" y="0"/>
                </a:lnTo>
                <a:lnTo>
                  <a:pt x="5384643" y="108546"/>
                </a:lnTo>
                <a:lnTo>
                  <a:pt x="0" y="108546"/>
                </a:lnTo>
                <a:close/>
              </a:path>
            </a:pathLst>
          </a:custGeom>
          <a:solidFill>
            <a:srgbClr val="AECBDA"/>
          </a:solidFill>
        </p:spPr>
        <p:txBody>
          <a:bodyPr wrap="square">
            <a:noAutofit/>
          </a:bodyPr>
          <a:lstStyle>
            <a:lvl1pPr marL="0" indent="0">
              <a:buNone/>
              <a:defRPr sz="100">
                <a:noFill/>
              </a:defRPr>
            </a:lvl1pPr>
          </a:lstStyle>
          <a:p>
            <a:pPr lvl="0"/>
            <a:r>
              <a:rPr lang="da-DK"/>
              <a:t>Klik for at redigere teksttypografierne i masteren</a:t>
            </a:r>
          </a:p>
        </p:txBody>
      </p:sp>
      <p:sp>
        <p:nvSpPr>
          <p:cNvPr id="6" name="Pladsholder til slidenummer 5">
            <a:extLst>
              <a:ext uri="{FF2B5EF4-FFF2-40B4-BE49-F238E27FC236}">
                <a16:creationId xmlns:a16="http://schemas.microsoft.com/office/drawing/2014/main" id="{E4656D22-6934-1A6E-9FFE-4C0FD81DB504}"/>
              </a:ext>
            </a:extLst>
          </p:cNvPr>
          <p:cNvSpPr>
            <a:spLocks noGrp="1"/>
          </p:cNvSpPr>
          <p:nvPr>
            <p:ph type="sldNum" sz="quarter" idx="19"/>
          </p:nvPr>
        </p:nvSpPr>
        <p:spPr/>
        <p:txBody>
          <a:bodyPr/>
          <a:lstStyle>
            <a:lvl1pPr>
              <a:defRPr>
                <a:solidFill>
                  <a:schemeClr val="bg1"/>
                </a:solidFill>
              </a:defRPr>
            </a:lvl1pPr>
          </a:lstStyle>
          <a:p>
            <a:fld id="{24C8C45C-947F-4981-8B3F-4F32E973C901}" type="slidenum">
              <a:rPr lang="da-DK" smtClean="0">
                <a:latin typeface="Academy Sans Office" panose="020B0503030000000000" pitchFamily="34" charset="0"/>
              </a:rPr>
              <a:pPr/>
              <a:t>‹nr.›</a:t>
            </a:fld>
            <a:endParaRPr lang="da-DK">
              <a:latin typeface="Academy Sans Office" panose="020B0503030000000000" pitchFamily="34" charset="0"/>
            </a:endParaRPr>
          </a:p>
        </p:txBody>
      </p:sp>
      <p:pic>
        <p:nvPicPr>
          <p:cNvPr id="8" name="Billede 7" descr="Et billede, der indeholder tekst, clipart&#10;&#10;Automatisk genereret beskrivelse">
            <a:extLst>
              <a:ext uri="{FF2B5EF4-FFF2-40B4-BE49-F238E27FC236}">
                <a16:creationId xmlns:a16="http://schemas.microsoft.com/office/drawing/2014/main" id="{791D7022-25A6-E39E-E295-3D69F2C6F3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400" y="6379200"/>
            <a:ext cx="176784" cy="164592"/>
          </a:xfrm>
          <a:prstGeom prst="rect">
            <a:avLst/>
          </a:prstGeom>
        </p:spPr>
      </p:pic>
    </p:spTree>
    <p:extLst>
      <p:ext uri="{BB962C8B-B14F-4D97-AF65-F5344CB8AC3E}">
        <p14:creationId xmlns:p14="http://schemas.microsoft.com/office/powerpoint/2010/main" val="169553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1.png"/><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518400" y="591138"/>
            <a:ext cx="11157663" cy="898297"/>
          </a:xfrm>
          <a:prstGeom prst="rect">
            <a:avLst/>
          </a:prstGeom>
        </p:spPr>
        <p:txBody>
          <a:bodyPr vert="horz" lIns="0" tIns="0" rIns="0" bIns="0" rtlCol="0" anchor="t" anchorCtr="0">
            <a:normAutofit/>
          </a:bodyPr>
          <a:lstStyle/>
          <a:p>
            <a:r>
              <a:rPr lang="da-DK" dirty="0"/>
              <a:t>Klik for at redigere titeltypografien i masteren</a:t>
            </a:r>
            <a:endParaRPr lang="en-GB" dirty="0"/>
          </a:p>
        </p:txBody>
      </p:sp>
      <p:sp>
        <p:nvSpPr>
          <p:cNvPr id="3" name="Text Placeholder 2"/>
          <p:cNvSpPr>
            <a:spLocks noGrp="1"/>
          </p:cNvSpPr>
          <p:nvPr>
            <p:ph type="body" idx="1"/>
          </p:nvPr>
        </p:nvSpPr>
        <p:spPr>
          <a:xfrm>
            <a:off x="518400" y="1871663"/>
            <a:ext cx="11160125" cy="4230337"/>
          </a:xfrm>
          <a:prstGeom prst="rect">
            <a:avLst/>
          </a:prstGeom>
        </p:spPr>
        <p:txBody>
          <a:bodyPr vert="horz" lIns="0" tIns="0" rIns="0" bIns="0" rtlCol="0">
            <a:noAutofit/>
          </a:bodyPr>
          <a:lstStyle/>
          <a:p>
            <a:pPr lvl="0"/>
            <a:r>
              <a:rPr lang="da-DK" noProof="0" dirty="0"/>
              <a:t>Klik for at redigere teksttypografierne i masteren.</a:t>
            </a:r>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a:p>
            <a:pPr lvl="8"/>
            <a:r>
              <a:rPr lang="da-DK" noProof="0" dirty="0"/>
              <a:t>Niveau 9 stor tal fx procenter %</a:t>
            </a:r>
            <a:endParaRPr lang="en-GB" noProof="0" dirty="0"/>
          </a:p>
        </p:txBody>
      </p:sp>
      <p:grpSp>
        <p:nvGrpSpPr>
          <p:cNvPr id="2" name="Grid" hidden="1">
            <a:extLst>
              <a:ext uri="{FF2B5EF4-FFF2-40B4-BE49-F238E27FC236}">
                <a16:creationId xmlns:a16="http://schemas.microsoft.com/office/drawing/2014/main" id="{D9DA0217-DDBA-42D8-BFEA-C711061869DC}"/>
              </a:ext>
            </a:extLst>
          </p:cNvPr>
          <p:cNvGrpSpPr/>
          <p:nvPr userDrawn="1"/>
        </p:nvGrpSpPr>
        <p:grpSpPr>
          <a:xfrm>
            <a:off x="0" y="0"/>
            <a:ext cx="12192000" cy="6858000"/>
            <a:chOff x="0" y="0"/>
            <a:chExt cx="12192000" cy="6858000"/>
          </a:xfrm>
        </p:grpSpPr>
        <p:sp>
          <p:nvSpPr>
            <p:cNvPr id="9" name="Rectangle 8">
              <a:extLst>
                <a:ext uri="{FF2B5EF4-FFF2-40B4-BE49-F238E27FC236}">
                  <a16:creationId xmlns:a16="http://schemas.microsoft.com/office/drawing/2014/main" id="{C1A61A5F-B6DF-45B8-896B-33FF532A5490}"/>
                </a:ext>
              </a:extLst>
            </p:cNvPr>
            <p:cNvSpPr/>
            <p:nvPr userDrawn="1"/>
          </p:nvSpPr>
          <p:spPr>
            <a:xfrm>
              <a:off x="0" y="0"/>
              <a:ext cx="540000" cy="6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0" name="Rectangle 9">
              <a:extLst>
                <a:ext uri="{FF2B5EF4-FFF2-40B4-BE49-F238E27FC236}">
                  <a16:creationId xmlns:a16="http://schemas.microsoft.com/office/drawing/2014/main" id="{FE45933D-D26B-4871-9F0D-F4CC697CA5CF}"/>
                </a:ext>
              </a:extLst>
            </p:cNvPr>
            <p:cNvSpPr/>
            <p:nvPr userDrawn="1"/>
          </p:nvSpPr>
          <p:spPr>
            <a:xfrm>
              <a:off x="11652000" y="6102000"/>
              <a:ext cx="540000" cy="75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1" name="Rectangle 10">
              <a:extLst>
                <a:ext uri="{FF2B5EF4-FFF2-40B4-BE49-F238E27FC236}">
                  <a16:creationId xmlns:a16="http://schemas.microsoft.com/office/drawing/2014/main" id="{35F98958-2557-4BE5-95DA-04CE7AEF4586}"/>
                </a:ext>
              </a:extLst>
            </p:cNvPr>
            <p:cNvSpPr/>
            <p:nvPr userDrawn="1"/>
          </p:nvSpPr>
          <p:spPr>
            <a:xfrm flipV="1">
              <a:off x="1136000" y="1115999"/>
              <a:ext cx="360000" cy="75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2" name="Rectangle 11">
              <a:extLst>
                <a:ext uri="{FF2B5EF4-FFF2-40B4-BE49-F238E27FC236}">
                  <a16:creationId xmlns:a16="http://schemas.microsoft.com/office/drawing/2014/main" id="{6DD6A944-E535-4B7C-B906-9F3806682A31}"/>
                </a:ext>
              </a:extLst>
            </p:cNvPr>
            <p:cNvSpPr/>
            <p:nvPr userDrawn="1"/>
          </p:nvSpPr>
          <p:spPr>
            <a:xfrm flipV="1">
              <a:off x="2092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3" name="Rectangle 12">
              <a:extLst>
                <a:ext uri="{FF2B5EF4-FFF2-40B4-BE49-F238E27FC236}">
                  <a16:creationId xmlns:a16="http://schemas.microsoft.com/office/drawing/2014/main" id="{ECDAD70B-D79A-4858-851E-7B49F1F95198}"/>
                </a:ext>
              </a:extLst>
            </p:cNvPr>
            <p:cNvSpPr/>
            <p:nvPr userDrawn="1"/>
          </p:nvSpPr>
          <p:spPr>
            <a:xfrm flipV="1">
              <a:off x="3048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4" name="Rectangle 13">
              <a:extLst>
                <a:ext uri="{FF2B5EF4-FFF2-40B4-BE49-F238E27FC236}">
                  <a16:creationId xmlns:a16="http://schemas.microsoft.com/office/drawing/2014/main" id="{78B331D0-FEB9-4D2D-8004-762C2E119007}"/>
                </a:ext>
              </a:extLst>
            </p:cNvPr>
            <p:cNvSpPr/>
            <p:nvPr userDrawn="1"/>
          </p:nvSpPr>
          <p:spPr>
            <a:xfrm flipV="1">
              <a:off x="4004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5" name="Rectangle 14">
              <a:extLst>
                <a:ext uri="{FF2B5EF4-FFF2-40B4-BE49-F238E27FC236}">
                  <a16:creationId xmlns:a16="http://schemas.microsoft.com/office/drawing/2014/main" id="{1C5949D6-F9B8-4C31-9E7D-D7A8658AEE36}"/>
                </a:ext>
              </a:extLst>
            </p:cNvPr>
            <p:cNvSpPr/>
            <p:nvPr userDrawn="1"/>
          </p:nvSpPr>
          <p:spPr>
            <a:xfrm flipV="1">
              <a:off x="4960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6" name="Rectangle 15">
              <a:extLst>
                <a:ext uri="{FF2B5EF4-FFF2-40B4-BE49-F238E27FC236}">
                  <a16:creationId xmlns:a16="http://schemas.microsoft.com/office/drawing/2014/main" id="{B3ED0853-D766-41A3-82DC-907300F2E4F9}"/>
                </a:ext>
              </a:extLst>
            </p:cNvPr>
            <p:cNvSpPr/>
            <p:nvPr userDrawn="1"/>
          </p:nvSpPr>
          <p:spPr>
            <a:xfrm flipV="1">
              <a:off x="5916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7" name="Rectangle 16">
              <a:extLst>
                <a:ext uri="{FF2B5EF4-FFF2-40B4-BE49-F238E27FC236}">
                  <a16:creationId xmlns:a16="http://schemas.microsoft.com/office/drawing/2014/main" id="{78906748-FD2B-4C9F-8C47-188489A17A75}"/>
                </a:ext>
              </a:extLst>
            </p:cNvPr>
            <p:cNvSpPr/>
            <p:nvPr userDrawn="1"/>
          </p:nvSpPr>
          <p:spPr>
            <a:xfrm flipV="1">
              <a:off x="6872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8" name="Rectangle 17">
              <a:extLst>
                <a:ext uri="{FF2B5EF4-FFF2-40B4-BE49-F238E27FC236}">
                  <a16:creationId xmlns:a16="http://schemas.microsoft.com/office/drawing/2014/main" id="{61753919-057A-46F5-BAE9-8427341C6BF4}"/>
                </a:ext>
              </a:extLst>
            </p:cNvPr>
            <p:cNvSpPr/>
            <p:nvPr userDrawn="1"/>
          </p:nvSpPr>
          <p:spPr>
            <a:xfrm flipV="1">
              <a:off x="7828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19" name="Rectangle 18">
              <a:extLst>
                <a:ext uri="{FF2B5EF4-FFF2-40B4-BE49-F238E27FC236}">
                  <a16:creationId xmlns:a16="http://schemas.microsoft.com/office/drawing/2014/main" id="{47F0372E-1B27-48BB-8296-72A14978DC99}"/>
                </a:ext>
              </a:extLst>
            </p:cNvPr>
            <p:cNvSpPr/>
            <p:nvPr userDrawn="1"/>
          </p:nvSpPr>
          <p:spPr>
            <a:xfrm flipV="1">
              <a:off x="8784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20" name="Rectangle 19">
              <a:extLst>
                <a:ext uri="{FF2B5EF4-FFF2-40B4-BE49-F238E27FC236}">
                  <a16:creationId xmlns:a16="http://schemas.microsoft.com/office/drawing/2014/main" id="{64B14FB1-4F65-449B-8EEC-0D06182E37D0}"/>
                </a:ext>
              </a:extLst>
            </p:cNvPr>
            <p:cNvSpPr/>
            <p:nvPr userDrawn="1"/>
          </p:nvSpPr>
          <p:spPr>
            <a:xfrm flipV="1">
              <a:off x="9740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sp>
          <p:nvSpPr>
            <p:cNvPr id="21" name="Rectangle 20">
              <a:extLst>
                <a:ext uri="{FF2B5EF4-FFF2-40B4-BE49-F238E27FC236}">
                  <a16:creationId xmlns:a16="http://schemas.microsoft.com/office/drawing/2014/main" id="{EC5217D4-9E07-420F-BDEF-B8FC8DD76716}"/>
                </a:ext>
              </a:extLst>
            </p:cNvPr>
            <p:cNvSpPr/>
            <p:nvPr userDrawn="1"/>
          </p:nvSpPr>
          <p:spPr>
            <a:xfrm flipV="1">
              <a:off x="10696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dirty="0" err="1">
                <a:latin typeface="Academy Sans Office" panose="020B0503030000000000" pitchFamily="34" charset="0"/>
              </a:endParaRPr>
            </a:p>
          </p:txBody>
        </p:sp>
      </p:grpSp>
      <p:sp>
        <p:nvSpPr>
          <p:cNvPr id="39" name="Slide Number Placeholder 5">
            <a:extLst>
              <a:ext uri="{FF2B5EF4-FFF2-40B4-BE49-F238E27FC236}">
                <a16:creationId xmlns:a16="http://schemas.microsoft.com/office/drawing/2014/main" id="{D5E8D499-BF45-4542-7A2D-1C3567526187}"/>
              </a:ext>
            </a:extLst>
          </p:cNvPr>
          <p:cNvSpPr>
            <a:spLocks noGrp="1"/>
          </p:cNvSpPr>
          <p:nvPr>
            <p:ph type="sldNum" sz="quarter" idx="4"/>
          </p:nvPr>
        </p:nvSpPr>
        <p:spPr>
          <a:xfrm>
            <a:off x="10091738" y="6429295"/>
            <a:ext cx="1584325" cy="139462"/>
          </a:xfrm>
          <a:prstGeom prst="rect">
            <a:avLst/>
          </a:prstGeom>
        </p:spPr>
        <p:txBody>
          <a:bodyPr vert="horz" lIns="0" tIns="0" rIns="0" bIns="0" rtlCol="0" anchor="b" anchorCtr="0"/>
          <a:lstStyle>
            <a:lvl1pPr algn="r">
              <a:defRPr sz="900">
                <a:solidFill>
                  <a:schemeClr val="tx1"/>
                </a:solidFill>
              </a:defRPr>
            </a:lvl1pPr>
          </a:lstStyle>
          <a:p>
            <a:fld id="{24C8C45C-947F-4981-8B3F-4F32E973C901}" type="slidenum">
              <a:rPr lang="da-DK" smtClean="0">
                <a:latin typeface="Academy Sans Office" panose="020B0503030000000000" pitchFamily="34" charset="0"/>
              </a:rPr>
              <a:pPr/>
              <a:t>‹nr.›</a:t>
            </a:fld>
            <a:endParaRPr lang="da-DK" dirty="0">
              <a:latin typeface="Academy Sans Office" panose="020B0503030000000000" pitchFamily="34" charset="0"/>
            </a:endParaRPr>
          </a:p>
        </p:txBody>
      </p:sp>
      <p:sp>
        <p:nvSpPr>
          <p:cNvPr id="46" name="Rektangel 45">
            <a:extLst>
              <a:ext uri="{FF2B5EF4-FFF2-40B4-BE49-F238E27FC236}">
                <a16:creationId xmlns:a16="http://schemas.microsoft.com/office/drawing/2014/main" id="{66A01010-3823-A1C9-FA4F-948C706043CF}"/>
              </a:ext>
            </a:extLst>
          </p:cNvPr>
          <p:cNvSpPr/>
          <p:nvPr userDrawn="1"/>
        </p:nvSpPr>
        <p:spPr>
          <a:xfrm>
            <a:off x="518400" y="0"/>
            <a:ext cx="594000" cy="172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1000"/>
              </a:lnSpc>
            </a:pPr>
            <a:endParaRPr lang="da-DK" sz="1500" noProof="0" dirty="0" err="1"/>
          </a:p>
        </p:txBody>
      </p:sp>
      <p:pic>
        <p:nvPicPr>
          <p:cNvPr id="57" name="Billede 56" descr="Et billede, der indeholder tekst, lys&#10;&#10;Automatisk genereret beskrivelse">
            <a:extLst>
              <a:ext uri="{FF2B5EF4-FFF2-40B4-BE49-F238E27FC236}">
                <a16:creationId xmlns:a16="http://schemas.microsoft.com/office/drawing/2014/main" id="{46703405-D54C-5FF0-6075-0C5EE12C3E0F}"/>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518400" y="6379200"/>
            <a:ext cx="176784" cy="164592"/>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41" r:id="rId1"/>
    <p:sldLayoutId id="2147483747" r:id="rId2"/>
    <p:sldLayoutId id="2147483769" r:id="rId3"/>
    <p:sldLayoutId id="2147483756" r:id="rId4"/>
    <p:sldLayoutId id="2147483771" r:id="rId5"/>
    <p:sldLayoutId id="2147483766" r:id="rId6"/>
    <p:sldLayoutId id="2147483744" r:id="rId7"/>
  </p:sldLayoutIdLst>
  <p:hf hdr="0" ftr="0"/>
  <p:txStyles>
    <p:titleStyle>
      <a:lvl1pPr algn="l" defTabSz="914400" rtl="0" eaLnBrk="1" latinLnBrk="0" hangingPunct="1">
        <a:lnSpc>
          <a:spcPct val="89000"/>
        </a:lnSpc>
        <a:spcBef>
          <a:spcPct val="0"/>
        </a:spcBef>
        <a:buNone/>
        <a:defRPr sz="3600" b="1" i="0" kern="1200" spc="-30" baseline="0">
          <a:solidFill>
            <a:schemeClr val="tx1"/>
          </a:solidFill>
          <a:latin typeface="Academy Sans Office Black" panose="020B0503030000000000" pitchFamily="34" charset="0"/>
          <a:ea typeface="+mj-ea"/>
          <a:cs typeface="+mj-cs"/>
        </a:defRPr>
      </a:lvl1pPr>
    </p:titleStyle>
    <p:body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300" userDrawn="1">
          <p15:clr>
            <a:srgbClr val="F26B43"/>
          </p15:clr>
        </p15:guide>
        <p15:guide id="2" pos="1534" userDrawn="1">
          <p15:clr>
            <a:srgbClr val="F26B43"/>
          </p15:clr>
        </p15:guide>
        <p15:guide id="3" orient="horz" pos="4126" userDrawn="1">
          <p15:clr>
            <a:srgbClr val="547EBF"/>
          </p15:clr>
        </p15:guide>
        <p15:guide id="5" pos="1912" userDrawn="1">
          <p15:clr>
            <a:srgbClr val="F26B43"/>
          </p15:clr>
        </p15:guide>
        <p15:guide id="7" pos="2516" userDrawn="1">
          <p15:clr>
            <a:srgbClr val="F26B43"/>
          </p15:clr>
        </p15:guide>
        <p15:guide id="8" pos="2742" userDrawn="1">
          <p15:clr>
            <a:srgbClr val="F26B43"/>
          </p15:clr>
        </p15:guide>
        <p15:guide id="9" pos="3122" userDrawn="1">
          <p15:clr>
            <a:srgbClr val="F26B43"/>
          </p15:clr>
        </p15:guide>
        <p15:guide id="10" pos="3348" userDrawn="1">
          <p15:clr>
            <a:srgbClr val="F26B43"/>
          </p15:clr>
        </p15:guide>
        <p15:guide id="11" pos="3726" userDrawn="1">
          <p15:clr>
            <a:srgbClr val="547EBF"/>
          </p15:clr>
        </p15:guide>
        <p15:guide id="12" pos="3954" userDrawn="1">
          <p15:clr>
            <a:srgbClr val="547EBF"/>
          </p15:clr>
        </p15:guide>
        <p15:guide id="13" pos="4332" userDrawn="1">
          <p15:clr>
            <a:srgbClr val="F26B43"/>
          </p15:clr>
        </p15:guide>
        <p15:guide id="14" pos="4560" userDrawn="1">
          <p15:clr>
            <a:srgbClr val="F26B43"/>
          </p15:clr>
        </p15:guide>
        <p15:guide id="15" pos="4938" userDrawn="1">
          <p15:clr>
            <a:srgbClr val="F26B43"/>
          </p15:clr>
        </p15:guide>
        <p15:guide id="16" pos="5164" userDrawn="1">
          <p15:clr>
            <a:srgbClr val="F26B43"/>
          </p15:clr>
        </p15:guide>
        <p15:guide id="17" pos="5542" userDrawn="1">
          <p15:clr>
            <a:srgbClr val="F26B43"/>
          </p15:clr>
        </p15:guide>
        <p15:guide id="18" pos="5768" userDrawn="1">
          <p15:clr>
            <a:srgbClr val="F26B43"/>
          </p15:clr>
        </p15:guide>
        <p15:guide id="19" pos="6146" userDrawn="1">
          <p15:clr>
            <a:srgbClr val="F26B43"/>
          </p15:clr>
        </p15:guide>
        <p15:guide id="20" pos="6374" userDrawn="1">
          <p15:clr>
            <a:srgbClr val="F26B43"/>
          </p15:clr>
        </p15:guide>
        <p15:guide id="21" pos="6752" userDrawn="1">
          <p15:clr>
            <a:srgbClr val="F26B43"/>
          </p15:clr>
        </p15:guide>
        <p15:guide id="22" pos="6980" userDrawn="1">
          <p15:clr>
            <a:srgbClr val="F26B43"/>
          </p15:clr>
        </p15:guide>
        <p15:guide id="23" pos="702" userDrawn="1">
          <p15:clr>
            <a:srgbClr val="F26B43"/>
          </p15:clr>
        </p15:guide>
        <p15:guide id="24" pos="928" userDrawn="1">
          <p15:clr>
            <a:srgbClr val="F26B43"/>
          </p15:clr>
        </p15:guide>
        <p15:guide id="25" orient="horz" pos="702" userDrawn="1">
          <p15:clr>
            <a:srgbClr val="F26B43"/>
          </p15:clr>
        </p15:guide>
        <p15:guide id="26" orient="horz" pos="1179" userDrawn="1">
          <p15:clr>
            <a:srgbClr val="547EBF"/>
          </p15:clr>
        </p15:guide>
        <p15:guide id="30" orient="horz" pos="408" userDrawn="1">
          <p15:clr>
            <a:srgbClr val="547EBF"/>
          </p15:clr>
        </p15:guide>
        <p15:guide id="31" pos="7355" userDrawn="1">
          <p15:clr>
            <a:srgbClr val="547EBF"/>
          </p15:clr>
        </p15:guide>
        <p15:guide id="32" orient="horz" pos="3843" userDrawn="1">
          <p15:clr>
            <a:srgbClr val="547EBF"/>
          </p15:clr>
        </p15:guide>
        <p15:guide id="33" pos="326" userDrawn="1">
          <p15:clr>
            <a:srgbClr val="547EBF"/>
          </p15:clr>
        </p15:guide>
        <p15:guide id="34" orient="horz" pos="1480" userDrawn="1">
          <p15:clr>
            <a:srgbClr val="9FCC3B"/>
          </p15:clr>
        </p15:guide>
        <p15:guide id="35" pos="21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518399" y="591138"/>
            <a:ext cx="11157663" cy="898297"/>
          </a:xfrm>
          <a:prstGeom prst="rect">
            <a:avLst/>
          </a:prstGeom>
        </p:spPr>
        <p:txBody>
          <a:bodyPr vert="horz" lIns="0" tIns="0" rIns="0" bIns="0" rtlCol="0" anchor="t" anchorCtr="0">
            <a:normAutofit/>
          </a:bodyPr>
          <a:lstStyle/>
          <a:p>
            <a:r>
              <a:rPr lang="da-DK" dirty="0"/>
              <a:t>Klik for at redigere titeltypografien i masteren</a:t>
            </a:r>
            <a:endParaRPr lang="en-GB" dirty="0"/>
          </a:p>
        </p:txBody>
      </p:sp>
      <p:sp>
        <p:nvSpPr>
          <p:cNvPr id="3" name="Text Placeholder 2"/>
          <p:cNvSpPr>
            <a:spLocks noGrp="1"/>
          </p:cNvSpPr>
          <p:nvPr>
            <p:ph type="body" idx="1"/>
          </p:nvPr>
        </p:nvSpPr>
        <p:spPr>
          <a:xfrm>
            <a:off x="518400" y="1871663"/>
            <a:ext cx="11160125" cy="4230337"/>
          </a:xfrm>
          <a:prstGeom prst="rect">
            <a:avLst/>
          </a:prstGeom>
        </p:spPr>
        <p:txBody>
          <a:bodyPr vert="horz" lIns="0" tIns="0" rIns="0" bIns="0" rtlCol="0">
            <a:noAutofit/>
          </a:bodyPr>
          <a:lstStyle/>
          <a:p>
            <a:pPr lvl="0"/>
            <a:r>
              <a:rPr lang="da-DK" noProof="0" dirty="0"/>
              <a:t>Klik for at redigere teksttypografierne i masteren.</a:t>
            </a:r>
          </a:p>
          <a:p>
            <a:pPr lvl="1"/>
            <a:r>
              <a:rPr lang="da-DK" noProof="0" dirty="0"/>
              <a:t>Niveau 2</a:t>
            </a:r>
          </a:p>
          <a:p>
            <a:pPr lvl="2"/>
            <a:r>
              <a:rPr lang="da-DK" noProof="0" dirty="0"/>
              <a:t>Niveau 3</a:t>
            </a:r>
          </a:p>
          <a:p>
            <a:pPr lvl="3"/>
            <a:r>
              <a:rPr lang="da-DK" noProof="0" dirty="0"/>
              <a:t>Niveau 4</a:t>
            </a:r>
          </a:p>
          <a:p>
            <a:pPr lvl="4"/>
            <a:r>
              <a:rPr lang="da-DK" noProof="0" dirty="0"/>
              <a:t>Niveau 5</a:t>
            </a:r>
          </a:p>
          <a:p>
            <a:pPr lvl="5"/>
            <a:r>
              <a:rPr lang="da-DK" noProof="0" dirty="0"/>
              <a:t>Niveau 6</a:t>
            </a:r>
          </a:p>
          <a:p>
            <a:pPr lvl="6"/>
            <a:r>
              <a:rPr lang="da-DK" noProof="0" dirty="0"/>
              <a:t>Niveau 7</a:t>
            </a:r>
          </a:p>
          <a:p>
            <a:pPr lvl="7"/>
            <a:r>
              <a:rPr lang="da-DK" noProof="0" dirty="0"/>
              <a:t>Niveau 8 kan bruges til billedtekster</a:t>
            </a:r>
          </a:p>
          <a:p>
            <a:pPr lvl="8"/>
            <a:r>
              <a:rPr lang="da-DK" noProof="0" dirty="0"/>
              <a:t>Niveau 9 stor tal fx procenter %</a:t>
            </a:r>
            <a:endParaRPr lang="en-GB" noProof="0" dirty="0"/>
          </a:p>
        </p:txBody>
      </p:sp>
      <p:grpSp>
        <p:nvGrpSpPr>
          <p:cNvPr id="2" name="Grid" hidden="1">
            <a:extLst>
              <a:ext uri="{FF2B5EF4-FFF2-40B4-BE49-F238E27FC236}">
                <a16:creationId xmlns:a16="http://schemas.microsoft.com/office/drawing/2014/main" id="{D9DA0217-DDBA-42D8-BFEA-C711061869DC}"/>
              </a:ext>
            </a:extLst>
          </p:cNvPr>
          <p:cNvGrpSpPr/>
          <p:nvPr userDrawn="1"/>
        </p:nvGrpSpPr>
        <p:grpSpPr>
          <a:xfrm>
            <a:off x="0" y="0"/>
            <a:ext cx="12192000" cy="6858000"/>
            <a:chOff x="0" y="0"/>
            <a:chExt cx="12192000" cy="6858000"/>
          </a:xfrm>
        </p:grpSpPr>
        <p:sp>
          <p:nvSpPr>
            <p:cNvPr id="9" name="Rectangle 8">
              <a:extLst>
                <a:ext uri="{FF2B5EF4-FFF2-40B4-BE49-F238E27FC236}">
                  <a16:creationId xmlns:a16="http://schemas.microsoft.com/office/drawing/2014/main" id="{C1A61A5F-B6DF-45B8-896B-33FF532A5490}"/>
                </a:ext>
              </a:extLst>
            </p:cNvPr>
            <p:cNvSpPr/>
            <p:nvPr userDrawn="1"/>
          </p:nvSpPr>
          <p:spPr>
            <a:xfrm>
              <a:off x="0" y="0"/>
              <a:ext cx="540000" cy="6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0" name="Rectangle 9">
              <a:extLst>
                <a:ext uri="{FF2B5EF4-FFF2-40B4-BE49-F238E27FC236}">
                  <a16:creationId xmlns:a16="http://schemas.microsoft.com/office/drawing/2014/main" id="{FE45933D-D26B-4871-9F0D-F4CC697CA5CF}"/>
                </a:ext>
              </a:extLst>
            </p:cNvPr>
            <p:cNvSpPr/>
            <p:nvPr userDrawn="1"/>
          </p:nvSpPr>
          <p:spPr>
            <a:xfrm>
              <a:off x="11652000" y="6102000"/>
              <a:ext cx="540000" cy="75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1" name="Rectangle 10">
              <a:extLst>
                <a:ext uri="{FF2B5EF4-FFF2-40B4-BE49-F238E27FC236}">
                  <a16:creationId xmlns:a16="http://schemas.microsoft.com/office/drawing/2014/main" id="{35F98958-2557-4BE5-95DA-04CE7AEF4586}"/>
                </a:ext>
              </a:extLst>
            </p:cNvPr>
            <p:cNvSpPr/>
            <p:nvPr userDrawn="1"/>
          </p:nvSpPr>
          <p:spPr>
            <a:xfrm flipV="1">
              <a:off x="1136000" y="1115999"/>
              <a:ext cx="360000" cy="75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2" name="Rectangle 11">
              <a:extLst>
                <a:ext uri="{FF2B5EF4-FFF2-40B4-BE49-F238E27FC236}">
                  <a16:creationId xmlns:a16="http://schemas.microsoft.com/office/drawing/2014/main" id="{6DD6A944-E535-4B7C-B906-9F3806682A31}"/>
                </a:ext>
              </a:extLst>
            </p:cNvPr>
            <p:cNvSpPr/>
            <p:nvPr userDrawn="1"/>
          </p:nvSpPr>
          <p:spPr>
            <a:xfrm flipV="1">
              <a:off x="2092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3" name="Rectangle 12">
              <a:extLst>
                <a:ext uri="{FF2B5EF4-FFF2-40B4-BE49-F238E27FC236}">
                  <a16:creationId xmlns:a16="http://schemas.microsoft.com/office/drawing/2014/main" id="{ECDAD70B-D79A-4858-851E-7B49F1F95198}"/>
                </a:ext>
              </a:extLst>
            </p:cNvPr>
            <p:cNvSpPr/>
            <p:nvPr userDrawn="1"/>
          </p:nvSpPr>
          <p:spPr>
            <a:xfrm flipV="1">
              <a:off x="3048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4" name="Rectangle 13">
              <a:extLst>
                <a:ext uri="{FF2B5EF4-FFF2-40B4-BE49-F238E27FC236}">
                  <a16:creationId xmlns:a16="http://schemas.microsoft.com/office/drawing/2014/main" id="{78B331D0-FEB9-4D2D-8004-762C2E119007}"/>
                </a:ext>
              </a:extLst>
            </p:cNvPr>
            <p:cNvSpPr/>
            <p:nvPr userDrawn="1"/>
          </p:nvSpPr>
          <p:spPr>
            <a:xfrm flipV="1">
              <a:off x="4004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5" name="Rectangle 14">
              <a:extLst>
                <a:ext uri="{FF2B5EF4-FFF2-40B4-BE49-F238E27FC236}">
                  <a16:creationId xmlns:a16="http://schemas.microsoft.com/office/drawing/2014/main" id="{1C5949D6-F9B8-4C31-9E7D-D7A8658AEE36}"/>
                </a:ext>
              </a:extLst>
            </p:cNvPr>
            <p:cNvSpPr/>
            <p:nvPr userDrawn="1"/>
          </p:nvSpPr>
          <p:spPr>
            <a:xfrm flipV="1">
              <a:off x="4960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6" name="Rectangle 15">
              <a:extLst>
                <a:ext uri="{FF2B5EF4-FFF2-40B4-BE49-F238E27FC236}">
                  <a16:creationId xmlns:a16="http://schemas.microsoft.com/office/drawing/2014/main" id="{B3ED0853-D766-41A3-82DC-907300F2E4F9}"/>
                </a:ext>
              </a:extLst>
            </p:cNvPr>
            <p:cNvSpPr/>
            <p:nvPr userDrawn="1"/>
          </p:nvSpPr>
          <p:spPr>
            <a:xfrm flipV="1">
              <a:off x="5916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7" name="Rectangle 16">
              <a:extLst>
                <a:ext uri="{FF2B5EF4-FFF2-40B4-BE49-F238E27FC236}">
                  <a16:creationId xmlns:a16="http://schemas.microsoft.com/office/drawing/2014/main" id="{78906748-FD2B-4C9F-8C47-188489A17A75}"/>
                </a:ext>
              </a:extLst>
            </p:cNvPr>
            <p:cNvSpPr/>
            <p:nvPr userDrawn="1"/>
          </p:nvSpPr>
          <p:spPr>
            <a:xfrm flipV="1">
              <a:off x="6872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8" name="Rectangle 17">
              <a:extLst>
                <a:ext uri="{FF2B5EF4-FFF2-40B4-BE49-F238E27FC236}">
                  <a16:creationId xmlns:a16="http://schemas.microsoft.com/office/drawing/2014/main" id="{61753919-057A-46F5-BAE9-8427341C6BF4}"/>
                </a:ext>
              </a:extLst>
            </p:cNvPr>
            <p:cNvSpPr/>
            <p:nvPr userDrawn="1"/>
          </p:nvSpPr>
          <p:spPr>
            <a:xfrm flipV="1">
              <a:off x="7828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19" name="Rectangle 18">
              <a:extLst>
                <a:ext uri="{FF2B5EF4-FFF2-40B4-BE49-F238E27FC236}">
                  <a16:creationId xmlns:a16="http://schemas.microsoft.com/office/drawing/2014/main" id="{47F0372E-1B27-48BB-8296-72A14978DC99}"/>
                </a:ext>
              </a:extLst>
            </p:cNvPr>
            <p:cNvSpPr/>
            <p:nvPr userDrawn="1"/>
          </p:nvSpPr>
          <p:spPr>
            <a:xfrm flipV="1">
              <a:off x="8784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20" name="Rectangle 19">
              <a:extLst>
                <a:ext uri="{FF2B5EF4-FFF2-40B4-BE49-F238E27FC236}">
                  <a16:creationId xmlns:a16="http://schemas.microsoft.com/office/drawing/2014/main" id="{64B14FB1-4F65-449B-8EEC-0D06182E37D0}"/>
                </a:ext>
              </a:extLst>
            </p:cNvPr>
            <p:cNvSpPr/>
            <p:nvPr userDrawn="1"/>
          </p:nvSpPr>
          <p:spPr>
            <a:xfrm flipV="1">
              <a:off x="9740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sp>
          <p:nvSpPr>
            <p:cNvPr id="21" name="Rectangle 20">
              <a:extLst>
                <a:ext uri="{FF2B5EF4-FFF2-40B4-BE49-F238E27FC236}">
                  <a16:creationId xmlns:a16="http://schemas.microsoft.com/office/drawing/2014/main" id="{EC5217D4-9E07-420F-BDEF-B8FC8DD76716}"/>
                </a:ext>
              </a:extLst>
            </p:cNvPr>
            <p:cNvSpPr/>
            <p:nvPr userDrawn="1"/>
          </p:nvSpPr>
          <p:spPr>
            <a:xfrm flipV="1">
              <a:off x="10696000" y="6551612"/>
              <a:ext cx="360000" cy="3063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0" i="0" noProof="0" err="1">
                <a:latin typeface="Academy Sans Office" panose="020B0503030000000000" pitchFamily="34" charset="0"/>
              </a:endParaRPr>
            </a:p>
          </p:txBody>
        </p:sp>
      </p:grpSp>
      <p:sp>
        <p:nvSpPr>
          <p:cNvPr id="39" name="Slide Number Placeholder 5">
            <a:extLst>
              <a:ext uri="{FF2B5EF4-FFF2-40B4-BE49-F238E27FC236}">
                <a16:creationId xmlns:a16="http://schemas.microsoft.com/office/drawing/2014/main" id="{D5E8D499-BF45-4542-7A2D-1C3567526187}"/>
              </a:ext>
            </a:extLst>
          </p:cNvPr>
          <p:cNvSpPr>
            <a:spLocks noGrp="1"/>
          </p:cNvSpPr>
          <p:nvPr>
            <p:ph type="sldNum" sz="quarter" idx="4"/>
          </p:nvPr>
        </p:nvSpPr>
        <p:spPr>
          <a:xfrm>
            <a:off x="10091738" y="6429295"/>
            <a:ext cx="1584325" cy="139462"/>
          </a:xfrm>
          <a:prstGeom prst="rect">
            <a:avLst/>
          </a:prstGeom>
        </p:spPr>
        <p:txBody>
          <a:bodyPr vert="horz" lIns="0" tIns="0" rIns="0" bIns="0" rtlCol="0" anchor="b" anchorCtr="0"/>
          <a:lstStyle>
            <a:lvl1pPr algn="r">
              <a:defRPr sz="900">
                <a:solidFill>
                  <a:schemeClr val="tx1"/>
                </a:solidFill>
              </a:defRPr>
            </a:lvl1pPr>
          </a:lstStyle>
          <a:p>
            <a:fld id="{24C8C45C-947F-4981-8B3F-4F32E973C901}" type="slidenum">
              <a:rPr lang="da-DK" smtClean="0">
                <a:latin typeface="Academy Sans Office" panose="020B0503030000000000" pitchFamily="34" charset="0"/>
              </a:rPr>
              <a:pPr/>
              <a:t>‹nr.›</a:t>
            </a:fld>
            <a:endParaRPr lang="da-DK" dirty="0">
              <a:latin typeface="Academy Sans Office" panose="020B0503030000000000" pitchFamily="34" charset="0"/>
            </a:endParaRPr>
          </a:p>
        </p:txBody>
      </p:sp>
      <p:pic>
        <p:nvPicPr>
          <p:cNvPr id="57" name="Billede 56" descr="Et billede, der indeholder tekst, lys&#10;&#10;Automatisk genereret beskrivelse">
            <a:extLst>
              <a:ext uri="{FF2B5EF4-FFF2-40B4-BE49-F238E27FC236}">
                <a16:creationId xmlns:a16="http://schemas.microsoft.com/office/drawing/2014/main" id="{46703405-D54C-5FF0-6075-0C5EE12C3E0F}"/>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518400" y="6379200"/>
            <a:ext cx="176784" cy="164592"/>
          </a:xfrm>
          <a:prstGeom prst="rect">
            <a:avLst/>
          </a:prstGeom>
        </p:spPr>
      </p:pic>
    </p:spTree>
    <p:extLst>
      <p:ext uri="{BB962C8B-B14F-4D97-AF65-F5344CB8AC3E}">
        <p14:creationId xmlns:p14="http://schemas.microsoft.com/office/powerpoint/2010/main" val="2528477136"/>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Lst>
  <p:hf hdr="0" ftr="0"/>
  <p:txStyles>
    <p:titleStyle>
      <a:lvl1pPr algn="l" defTabSz="914400" rtl="0" eaLnBrk="1" latinLnBrk="0" hangingPunct="1">
        <a:lnSpc>
          <a:spcPct val="89000"/>
        </a:lnSpc>
        <a:spcBef>
          <a:spcPct val="0"/>
        </a:spcBef>
        <a:buNone/>
        <a:defRPr sz="3600" b="1" i="0" kern="1200" spc="-30" baseline="0">
          <a:solidFill>
            <a:schemeClr val="tx1"/>
          </a:solidFill>
          <a:latin typeface="Academy Sans Office Black" panose="020B0503030000000000" pitchFamily="34" charset="0"/>
          <a:ea typeface="+mj-ea"/>
          <a:cs typeface="+mj-cs"/>
        </a:defRPr>
      </a:lvl1pPr>
    </p:titleStyle>
    <p:bodyStyle>
      <a:lvl1pPr marL="0" indent="0" algn="l" defTabSz="9144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4320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5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300">
          <p15:clr>
            <a:srgbClr val="F26B43"/>
          </p15:clr>
        </p15:guide>
        <p15:guide id="2" pos="1534">
          <p15:clr>
            <a:srgbClr val="F26B43"/>
          </p15:clr>
        </p15:guide>
        <p15:guide id="3" orient="horz" pos="4126">
          <p15:clr>
            <a:srgbClr val="547EBF"/>
          </p15:clr>
        </p15:guide>
        <p15:guide id="5" pos="1912">
          <p15:clr>
            <a:srgbClr val="F26B43"/>
          </p15:clr>
        </p15:guide>
        <p15:guide id="7" pos="2516">
          <p15:clr>
            <a:srgbClr val="F26B43"/>
          </p15:clr>
        </p15:guide>
        <p15:guide id="8" pos="2742">
          <p15:clr>
            <a:srgbClr val="F26B43"/>
          </p15:clr>
        </p15:guide>
        <p15:guide id="9" pos="3122">
          <p15:clr>
            <a:srgbClr val="F26B43"/>
          </p15:clr>
        </p15:guide>
        <p15:guide id="10" pos="3348">
          <p15:clr>
            <a:srgbClr val="F26B43"/>
          </p15:clr>
        </p15:guide>
        <p15:guide id="11" pos="3726">
          <p15:clr>
            <a:srgbClr val="547EBF"/>
          </p15:clr>
        </p15:guide>
        <p15:guide id="12" pos="3954">
          <p15:clr>
            <a:srgbClr val="547EBF"/>
          </p15:clr>
        </p15:guide>
        <p15:guide id="13" pos="4332">
          <p15:clr>
            <a:srgbClr val="F26B43"/>
          </p15:clr>
        </p15:guide>
        <p15:guide id="14" pos="4560">
          <p15:clr>
            <a:srgbClr val="F26B43"/>
          </p15:clr>
        </p15:guide>
        <p15:guide id="15" pos="4938">
          <p15:clr>
            <a:srgbClr val="F26B43"/>
          </p15:clr>
        </p15:guide>
        <p15:guide id="16" pos="5164">
          <p15:clr>
            <a:srgbClr val="F26B43"/>
          </p15:clr>
        </p15:guide>
        <p15:guide id="17" pos="5542">
          <p15:clr>
            <a:srgbClr val="F26B43"/>
          </p15:clr>
        </p15:guide>
        <p15:guide id="18" pos="5768">
          <p15:clr>
            <a:srgbClr val="F26B43"/>
          </p15:clr>
        </p15:guide>
        <p15:guide id="19" pos="6146">
          <p15:clr>
            <a:srgbClr val="F26B43"/>
          </p15:clr>
        </p15:guide>
        <p15:guide id="20" pos="6374">
          <p15:clr>
            <a:srgbClr val="F26B43"/>
          </p15:clr>
        </p15:guide>
        <p15:guide id="21" pos="6752">
          <p15:clr>
            <a:srgbClr val="F26B43"/>
          </p15:clr>
        </p15:guide>
        <p15:guide id="22" pos="6980">
          <p15:clr>
            <a:srgbClr val="F26B43"/>
          </p15:clr>
        </p15:guide>
        <p15:guide id="23" pos="702">
          <p15:clr>
            <a:srgbClr val="F26B43"/>
          </p15:clr>
        </p15:guide>
        <p15:guide id="24" pos="928">
          <p15:clr>
            <a:srgbClr val="F26B43"/>
          </p15:clr>
        </p15:guide>
        <p15:guide id="25" orient="horz" pos="702">
          <p15:clr>
            <a:srgbClr val="F26B43"/>
          </p15:clr>
        </p15:guide>
        <p15:guide id="26" orient="horz" pos="1179">
          <p15:clr>
            <a:srgbClr val="547EBF"/>
          </p15:clr>
        </p15:guide>
        <p15:guide id="30" orient="horz" pos="408">
          <p15:clr>
            <a:srgbClr val="547EBF"/>
          </p15:clr>
        </p15:guide>
        <p15:guide id="31" pos="7355">
          <p15:clr>
            <a:srgbClr val="547EBF"/>
          </p15:clr>
        </p15:guide>
        <p15:guide id="32" orient="horz" pos="3843">
          <p15:clr>
            <a:srgbClr val="547EBF"/>
          </p15:clr>
        </p15:guide>
        <p15:guide id="33" pos="326">
          <p15:clr>
            <a:srgbClr val="547EBF"/>
          </p15:clr>
        </p15:guide>
        <p15:guide id="34" orient="horz" pos="1480">
          <p15:clr>
            <a:srgbClr val="9FCC3B"/>
          </p15:clr>
        </p15:guide>
        <p15:guide id="35" pos="21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Brugertest/C1172S166_T2_Clickstream.jpe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BD49568-3FB1-401B-9F21-6EEC98BDEFD5}"/>
              </a:ext>
            </a:extLst>
          </p:cNvPr>
          <p:cNvSpPr>
            <a:spLocks noGrp="1"/>
          </p:cNvSpPr>
          <p:nvPr>
            <p:ph type="ctrTitle"/>
          </p:nvPr>
        </p:nvSpPr>
        <p:spPr>
          <a:xfrm>
            <a:off x="517525" y="1394807"/>
            <a:ext cx="7999942" cy="2068025"/>
          </a:xfrm>
        </p:spPr>
        <p:txBody>
          <a:bodyPr/>
          <a:lstStyle/>
          <a:p>
            <a:r>
              <a:rPr lang="da-DK" dirty="0"/>
              <a:t>Indsigter fra brugertest af skat.dk/</a:t>
            </a:r>
            <a:r>
              <a:rPr lang="da-DK" dirty="0" err="1"/>
              <a:t>oplysnu</a:t>
            </a:r>
            <a:endParaRPr lang="da-DK" dirty="0"/>
          </a:p>
        </p:txBody>
      </p:sp>
      <p:sp>
        <p:nvSpPr>
          <p:cNvPr id="7" name="Undertitel 6">
            <a:extLst>
              <a:ext uri="{FF2B5EF4-FFF2-40B4-BE49-F238E27FC236}">
                <a16:creationId xmlns:a16="http://schemas.microsoft.com/office/drawing/2014/main" id="{3A5D395F-2356-4BB5-BF30-B2E6E7058421}"/>
              </a:ext>
            </a:extLst>
          </p:cNvPr>
          <p:cNvSpPr>
            <a:spLocks noGrp="1"/>
          </p:cNvSpPr>
          <p:nvPr>
            <p:ph type="subTitle" idx="1"/>
          </p:nvPr>
        </p:nvSpPr>
        <p:spPr/>
        <p:txBody>
          <a:bodyPr/>
          <a:lstStyle/>
          <a:p>
            <a:endParaRPr lang="da-DK"/>
          </a:p>
        </p:txBody>
      </p:sp>
      <p:sp>
        <p:nvSpPr>
          <p:cNvPr id="8" name="Pladsholder til tekst 7">
            <a:extLst>
              <a:ext uri="{FF2B5EF4-FFF2-40B4-BE49-F238E27FC236}">
                <a16:creationId xmlns:a16="http://schemas.microsoft.com/office/drawing/2014/main" id="{39F7BC40-EAF3-4F71-AFD1-6960E8AF1059}"/>
              </a:ext>
            </a:extLst>
          </p:cNvPr>
          <p:cNvSpPr>
            <a:spLocks noGrp="1"/>
          </p:cNvSpPr>
          <p:nvPr>
            <p:ph type="body" sz="quarter" idx="13"/>
          </p:nvPr>
        </p:nvSpPr>
        <p:spPr/>
        <p:txBody>
          <a:bodyPr/>
          <a:lstStyle/>
          <a:p>
            <a:endParaRPr lang="da-DK" dirty="0"/>
          </a:p>
        </p:txBody>
      </p:sp>
      <p:sp>
        <p:nvSpPr>
          <p:cNvPr id="16" name="Pladsholder til dato 15">
            <a:extLst>
              <a:ext uri="{FF2B5EF4-FFF2-40B4-BE49-F238E27FC236}">
                <a16:creationId xmlns:a16="http://schemas.microsoft.com/office/drawing/2014/main" id="{3EC0DCFC-FAB7-770C-6E44-75B101770C1D}"/>
              </a:ext>
            </a:extLst>
          </p:cNvPr>
          <p:cNvSpPr>
            <a:spLocks noGrp="1"/>
          </p:cNvSpPr>
          <p:nvPr>
            <p:ph type="dt" sz="half" idx="10"/>
          </p:nvPr>
        </p:nvSpPr>
        <p:spPr>
          <a:prstGeom prst="rect">
            <a:avLst/>
          </a:prstGeom>
        </p:spPr>
        <p:txBody>
          <a:bodyPr/>
          <a:lstStyle/>
          <a:p>
            <a:r>
              <a:rPr lang="da-DK" dirty="0"/>
              <a:t>16-05-2023</a:t>
            </a:r>
          </a:p>
        </p:txBody>
      </p:sp>
      <p:sp>
        <p:nvSpPr>
          <p:cNvPr id="9" name="Pladsholder til tekst 8">
            <a:extLst>
              <a:ext uri="{FF2B5EF4-FFF2-40B4-BE49-F238E27FC236}">
                <a16:creationId xmlns:a16="http://schemas.microsoft.com/office/drawing/2014/main" id="{AEE734BF-1621-4B55-AB3C-09AEE22C14F8}"/>
              </a:ext>
            </a:extLst>
          </p:cNvPr>
          <p:cNvSpPr>
            <a:spLocks noGrp="1"/>
          </p:cNvSpPr>
          <p:nvPr>
            <p:ph type="body" sz="quarter" idx="16"/>
          </p:nvPr>
        </p:nvSpPr>
        <p:spPr/>
        <p:txBody>
          <a:bodyPr/>
          <a:lstStyle/>
          <a:p>
            <a:endParaRPr lang="da-DK"/>
          </a:p>
        </p:txBody>
      </p:sp>
    </p:spTree>
    <p:extLst>
      <p:ext uri="{BB962C8B-B14F-4D97-AF65-F5344CB8AC3E}">
        <p14:creationId xmlns:p14="http://schemas.microsoft.com/office/powerpoint/2010/main" val="3867938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3: 13 afsluttende spørgsmål:</a:t>
            </a:r>
          </a:p>
          <a:p>
            <a:pPr>
              <a:lnSpc>
                <a:spcPct val="110000"/>
              </a:lnSpc>
              <a:spcAft>
                <a:spcPts val="1200"/>
              </a:spcAft>
            </a:pPr>
            <a:endParaRPr lang="da-DK" sz="1800" dirty="0"/>
          </a:p>
          <a:p>
            <a:pPr>
              <a:lnSpc>
                <a:spcPct val="110000"/>
              </a:lnSpc>
              <a:spcAft>
                <a:spcPts val="1200"/>
              </a:spcAft>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9</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9" y="1651419"/>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Hvis relevant, uddyb gerne, hvilket indhold du synes, der var overflødigt på siden?</a:t>
            </a:r>
          </a:p>
        </p:txBody>
      </p:sp>
      <p:sp>
        <p:nvSpPr>
          <p:cNvPr id="8" name="Pladsholder til indhold 11">
            <a:extLst>
              <a:ext uri="{FF2B5EF4-FFF2-40B4-BE49-F238E27FC236}">
                <a16:creationId xmlns:a16="http://schemas.microsoft.com/office/drawing/2014/main" id="{08AE089F-4F5C-5D9A-772E-929E515C3B72}"/>
              </a:ext>
            </a:extLst>
          </p:cNvPr>
          <p:cNvSpPr txBox="1">
            <a:spLocks/>
          </p:cNvSpPr>
          <p:nvPr/>
        </p:nvSpPr>
        <p:spPr>
          <a:xfrm>
            <a:off x="515939" y="4046905"/>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Var teksten på siden klar og forståelig?</a:t>
            </a:r>
          </a:p>
        </p:txBody>
      </p:sp>
      <p:graphicFrame>
        <p:nvGraphicFramePr>
          <p:cNvPr id="13" name="Tabel 12">
            <a:extLst>
              <a:ext uri="{FF2B5EF4-FFF2-40B4-BE49-F238E27FC236}">
                <a16:creationId xmlns:a16="http://schemas.microsoft.com/office/drawing/2014/main" id="{FAA51355-0CFD-9C31-CB33-275BC8AD1DED}"/>
              </a:ext>
            </a:extLst>
          </p:cNvPr>
          <p:cNvGraphicFramePr>
            <a:graphicFrameLocks noGrp="1"/>
          </p:cNvGraphicFramePr>
          <p:nvPr>
            <p:extLst>
              <p:ext uri="{D42A27DB-BD31-4B8C-83A1-F6EECF244321}">
                <p14:modId xmlns:p14="http://schemas.microsoft.com/office/powerpoint/2010/main" val="3927414428"/>
              </p:ext>
            </p:extLst>
          </p:nvPr>
        </p:nvGraphicFramePr>
        <p:xfrm>
          <a:off x="515938" y="2178669"/>
          <a:ext cx="9217608" cy="1057423"/>
        </p:xfrm>
        <a:graphic>
          <a:graphicData uri="http://schemas.openxmlformats.org/drawingml/2006/table">
            <a:tbl>
              <a:tblPr firstRow="1" firstCol="1" bandRow="1">
                <a:tableStyleId>{5C22544A-7EE6-4342-B048-85BDC9FD1C3A}</a:tableStyleId>
              </a:tblPr>
              <a:tblGrid>
                <a:gridCol w="6584006">
                  <a:extLst>
                    <a:ext uri="{9D8B030D-6E8A-4147-A177-3AD203B41FA5}">
                      <a16:colId xmlns:a16="http://schemas.microsoft.com/office/drawing/2014/main" val="2475201738"/>
                    </a:ext>
                  </a:extLst>
                </a:gridCol>
                <a:gridCol w="1316801">
                  <a:extLst>
                    <a:ext uri="{9D8B030D-6E8A-4147-A177-3AD203B41FA5}">
                      <a16:colId xmlns:a16="http://schemas.microsoft.com/office/drawing/2014/main" val="4086999022"/>
                    </a:ext>
                  </a:extLst>
                </a:gridCol>
                <a:gridCol w="1316801">
                  <a:extLst>
                    <a:ext uri="{9D8B030D-6E8A-4147-A177-3AD203B41FA5}">
                      <a16:colId xmlns:a16="http://schemas.microsoft.com/office/drawing/2014/main" val="1364723923"/>
                    </a:ext>
                  </a:extLst>
                </a:gridCol>
              </a:tblGrid>
              <a:tr h="295509">
                <a:tc>
                  <a:txBody>
                    <a:bodyPr/>
                    <a:lstStyle/>
                    <a:p>
                      <a:r>
                        <a:rPr lang="da-DK" sz="1200" b="0" dirty="0" err="1">
                          <a:solidFill>
                            <a:schemeClr val="tx1"/>
                          </a:solidFill>
                          <a:effectLst/>
                        </a:rPr>
                        <a:t>Answer</a:t>
                      </a:r>
                      <a:endParaRPr lang="da-DK" sz="12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chemeClr val="tx1"/>
                          </a:solidFill>
                          <a:effectLst/>
                        </a:rPr>
                        <a:t>Count</a:t>
                      </a:r>
                      <a:endParaRPr lang="da-DK" sz="1200" b="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chemeClr val="tx1"/>
                          </a:solidFill>
                          <a:effectLst/>
                        </a:rPr>
                        <a:t>Percent</a:t>
                      </a:r>
                      <a:endParaRPr lang="da-DK" sz="1200" b="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775929237"/>
                  </a:ext>
                </a:extLst>
              </a:tr>
              <a:tr h="466405">
                <a:tc>
                  <a:txBody>
                    <a:bodyPr/>
                    <a:lstStyle/>
                    <a:p>
                      <a:r>
                        <a:rPr lang="da-DK" sz="1200" b="0" dirty="0">
                          <a:solidFill>
                            <a:schemeClr val="tx1"/>
                          </a:solidFill>
                          <a:effectLst/>
                        </a:rPr>
                        <a:t>Jeg synes ikke det er nødvendigt at gå så meget ind i, hvordan man laver regnskab og balance osv. Det har jeg styr på, når jeg når hertil. Men det er måske ikke alle, der har det.</a:t>
                      </a:r>
                      <a:endParaRPr lang="da-DK" sz="12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chemeClr val="tx1"/>
                          </a:solidFill>
                          <a:effectLst/>
                        </a:rPr>
                        <a:t>1</a:t>
                      </a:r>
                      <a:endParaRPr lang="da-DK" sz="1200" b="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chemeClr val="tx1"/>
                          </a:solidFill>
                          <a:effectLst/>
                        </a:rPr>
                        <a:t>50%</a:t>
                      </a:r>
                      <a:endParaRPr lang="da-DK" sz="1200" b="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614922777"/>
                  </a:ext>
                </a:extLst>
              </a:tr>
              <a:tr h="295509">
                <a:tc>
                  <a:txBody>
                    <a:bodyPr/>
                    <a:lstStyle/>
                    <a:p>
                      <a:r>
                        <a:rPr lang="da-DK" sz="1200" b="0">
                          <a:solidFill>
                            <a:schemeClr val="tx1"/>
                          </a:solidFill>
                          <a:effectLst/>
                        </a:rPr>
                        <a:t>Nåede ikke igennem det hele, så det er svært at sige.</a:t>
                      </a:r>
                      <a:endParaRPr lang="da-DK" sz="1200" b="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chemeClr val="tx1"/>
                          </a:solidFill>
                          <a:effectLst/>
                        </a:rPr>
                        <a:t>1</a:t>
                      </a:r>
                      <a:endParaRPr lang="da-DK" sz="1200" b="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dirty="0">
                          <a:solidFill>
                            <a:schemeClr val="tx1"/>
                          </a:solidFill>
                          <a:effectLst/>
                        </a:rPr>
                        <a:t>50%</a:t>
                      </a:r>
                      <a:endParaRPr lang="da-DK" sz="12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106923160"/>
                  </a:ext>
                </a:extLst>
              </a:tr>
            </a:tbl>
          </a:graphicData>
        </a:graphic>
      </p:graphicFrame>
      <p:graphicFrame>
        <p:nvGraphicFramePr>
          <p:cNvPr id="14" name="Tabel 13">
            <a:extLst>
              <a:ext uri="{FF2B5EF4-FFF2-40B4-BE49-F238E27FC236}">
                <a16:creationId xmlns:a16="http://schemas.microsoft.com/office/drawing/2014/main" id="{86FB9B28-BE3F-E2DF-344B-227831DD2329}"/>
              </a:ext>
            </a:extLst>
          </p:cNvPr>
          <p:cNvGraphicFramePr>
            <a:graphicFrameLocks noGrp="1"/>
          </p:cNvGraphicFramePr>
          <p:nvPr>
            <p:extLst>
              <p:ext uri="{D42A27DB-BD31-4B8C-83A1-F6EECF244321}">
                <p14:modId xmlns:p14="http://schemas.microsoft.com/office/powerpoint/2010/main" val="1161684204"/>
              </p:ext>
            </p:extLst>
          </p:nvPr>
        </p:nvGraphicFramePr>
        <p:xfrm>
          <a:off x="515937" y="4491304"/>
          <a:ext cx="9217607" cy="1184472"/>
        </p:xfrm>
        <a:graphic>
          <a:graphicData uri="http://schemas.openxmlformats.org/drawingml/2006/table">
            <a:tbl>
              <a:tblPr firstRow="1" firstCol="1" bandRow="1">
                <a:tableStyleId>{5C22544A-7EE6-4342-B048-85BDC9FD1C3A}</a:tableStyleId>
              </a:tblPr>
              <a:tblGrid>
                <a:gridCol w="6584005">
                  <a:extLst>
                    <a:ext uri="{9D8B030D-6E8A-4147-A177-3AD203B41FA5}">
                      <a16:colId xmlns:a16="http://schemas.microsoft.com/office/drawing/2014/main" val="3760265803"/>
                    </a:ext>
                  </a:extLst>
                </a:gridCol>
                <a:gridCol w="1316801">
                  <a:extLst>
                    <a:ext uri="{9D8B030D-6E8A-4147-A177-3AD203B41FA5}">
                      <a16:colId xmlns:a16="http://schemas.microsoft.com/office/drawing/2014/main" val="1665713219"/>
                    </a:ext>
                  </a:extLst>
                </a:gridCol>
                <a:gridCol w="1316801">
                  <a:extLst>
                    <a:ext uri="{9D8B030D-6E8A-4147-A177-3AD203B41FA5}">
                      <a16:colId xmlns:a16="http://schemas.microsoft.com/office/drawing/2014/main" val="1474159273"/>
                    </a:ext>
                  </a:extLst>
                </a:gridCol>
              </a:tblGrid>
              <a:tr h="394824">
                <a:tc>
                  <a:txBody>
                    <a:bodyPr/>
                    <a:lstStyle/>
                    <a:p>
                      <a:r>
                        <a:rPr lang="da-DK" sz="1200" b="0">
                          <a:solidFill>
                            <a:srgbClr val="14143C"/>
                          </a:solidFill>
                          <a:effectLst/>
                        </a:rPr>
                        <a:t>Answer</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Count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Percent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1487133498"/>
                  </a:ext>
                </a:extLst>
              </a:tr>
              <a:tr h="394824">
                <a:tc>
                  <a:txBody>
                    <a:bodyPr/>
                    <a:lstStyle/>
                    <a:p>
                      <a:r>
                        <a:rPr lang="da-DK" sz="1200" b="0">
                          <a:solidFill>
                            <a:srgbClr val="14143C"/>
                          </a:solidFill>
                          <a:effectLst/>
                        </a:rPr>
                        <a:t>Ja</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4</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100%</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776880524"/>
                  </a:ext>
                </a:extLst>
              </a:tr>
              <a:tr h="394824">
                <a:tc>
                  <a:txBody>
                    <a:bodyPr/>
                    <a:lstStyle/>
                    <a:p>
                      <a:r>
                        <a:rPr lang="da-DK" sz="1200" b="0">
                          <a:solidFill>
                            <a:srgbClr val="14143C"/>
                          </a:solidFill>
                          <a:effectLst/>
                        </a:rPr>
                        <a:t>Nej</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0</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dirty="0">
                          <a:solidFill>
                            <a:srgbClr val="14143C"/>
                          </a:solidFill>
                          <a:effectLst/>
                        </a:rPr>
                        <a:t>0%</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2513689635"/>
                  </a:ext>
                </a:extLst>
              </a:tr>
            </a:tbl>
          </a:graphicData>
        </a:graphic>
      </p:graphicFrame>
    </p:spTree>
    <p:extLst>
      <p:ext uri="{BB962C8B-B14F-4D97-AF65-F5344CB8AC3E}">
        <p14:creationId xmlns:p14="http://schemas.microsoft.com/office/powerpoint/2010/main" val="45638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3: 13 afsluttende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10</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9" y="1651419"/>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Kan du se dig selv benytte siden igen om et år, når du skal oplyse igen?</a:t>
            </a:r>
          </a:p>
        </p:txBody>
      </p:sp>
      <p:sp>
        <p:nvSpPr>
          <p:cNvPr id="8" name="Pladsholder til indhold 11">
            <a:extLst>
              <a:ext uri="{FF2B5EF4-FFF2-40B4-BE49-F238E27FC236}">
                <a16:creationId xmlns:a16="http://schemas.microsoft.com/office/drawing/2014/main" id="{08AE089F-4F5C-5D9A-772E-929E515C3B72}"/>
              </a:ext>
            </a:extLst>
          </p:cNvPr>
          <p:cNvSpPr txBox="1">
            <a:spLocks/>
          </p:cNvSpPr>
          <p:nvPr/>
        </p:nvSpPr>
        <p:spPr>
          <a:xfrm>
            <a:off x="515939" y="4046905"/>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Hvorfor/hvorfor ikke?</a:t>
            </a:r>
          </a:p>
        </p:txBody>
      </p:sp>
      <p:graphicFrame>
        <p:nvGraphicFramePr>
          <p:cNvPr id="2" name="Tabel 1">
            <a:extLst>
              <a:ext uri="{FF2B5EF4-FFF2-40B4-BE49-F238E27FC236}">
                <a16:creationId xmlns:a16="http://schemas.microsoft.com/office/drawing/2014/main" id="{1A61C1D4-7AA6-6253-7D0C-0915542510F9}"/>
              </a:ext>
            </a:extLst>
          </p:cNvPr>
          <p:cNvGraphicFramePr>
            <a:graphicFrameLocks noGrp="1"/>
          </p:cNvGraphicFramePr>
          <p:nvPr>
            <p:extLst>
              <p:ext uri="{D42A27DB-BD31-4B8C-83A1-F6EECF244321}">
                <p14:modId xmlns:p14="http://schemas.microsoft.com/office/powerpoint/2010/main" val="1787979287"/>
              </p:ext>
            </p:extLst>
          </p:nvPr>
        </p:nvGraphicFramePr>
        <p:xfrm>
          <a:off x="515937" y="2176831"/>
          <a:ext cx="9217608" cy="1237710"/>
        </p:xfrm>
        <a:graphic>
          <a:graphicData uri="http://schemas.openxmlformats.org/drawingml/2006/table">
            <a:tbl>
              <a:tblPr firstRow="1" firstCol="1" bandRow="1">
                <a:tableStyleId>{5C22544A-7EE6-4342-B048-85BDC9FD1C3A}</a:tableStyleId>
              </a:tblPr>
              <a:tblGrid>
                <a:gridCol w="6584006">
                  <a:extLst>
                    <a:ext uri="{9D8B030D-6E8A-4147-A177-3AD203B41FA5}">
                      <a16:colId xmlns:a16="http://schemas.microsoft.com/office/drawing/2014/main" val="3741145516"/>
                    </a:ext>
                  </a:extLst>
                </a:gridCol>
                <a:gridCol w="1316801">
                  <a:extLst>
                    <a:ext uri="{9D8B030D-6E8A-4147-A177-3AD203B41FA5}">
                      <a16:colId xmlns:a16="http://schemas.microsoft.com/office/drawing/2014/main" val="1609920573"/>
                    </a:ext>
                  </a:extLst>
                </a:gridCol>
                <a:gridCol w="1316801">
                  <a:extLst>
                    <a:ext uri="{9D8B030D-6E8A-4147-A177-3AD203B41FA5}">
                      <a16:colId xmlns:a16="http://schemas.microsoft.com/office/drawing/2014/main" val="3464079492"/>
                    </a:ext>
                  </a:extLst>
                </a:gridCol>
              </a:tblGrid>
              <a:tr h="412570">
                <a:tc>
                  <a:txBody>
                    <a:bodyPr/>
                    <a:lstStyle/>
                    <a:p>
                      <a:r>
                        <a:rPr lang="da-DK" sz="1200" b="0">
                          <a:solidFill>
                            <a:srgbClr val="14143C"/>
                          </a:solidFill>
                          <a:effectLst/>
                        </a:rPr>
                        <a:t>Answer</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Count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Percent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4035979814"/>
                  </a:ext>
                </a:extLst>
              </a:tr>
              <a:tr h="412570">
                <a:tc>
                  <a:txBody>
                    <a:bodyPr/>
                    <a:lstStyle/>
                    <a:p>
                      <a:r>
                        <a:rPr lang="da-DK" sz="1200" b="0">
                          <a:solidFill>
                            <a:srgbClr val="14143C"/>
                          </a:solidFill>
                          <a:effectLst/>
                        </a:rPr>
                        <a:t>Ja</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2</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50%</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219222525"/>
                  </a:ext>
                </a:extLst>
              </a:tr>
              <a:tr h="412570">
                <a:tc>
                  <a:txBody>
                    <a:bodyPr/>
                    <a:lstStyle/>
                    <a:p>
                      <a:r>
                        <a:rPr lang="da-DK" sz="1200" b="0">
                          <a:solidFill>
                            <a:srgbClr val="14143C"/>
                          </a:solidFill>
                          <a:effectLst/>
                        </a:rPr>
                        <a:t>Nej</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2</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dirty="0">
                          <a:solidFill>
                            <a:srgbClr val="14143C"/>
                          </a:solidFill>
                          <a:effectLst/>
                        </a:rPr>
                        <a:t>50%</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4163912961"/>
                  </a:ext>
                </a:extLst>
              </a:tr>
            </a:tbl>
          </a:graphicData>
        </a:graphic>
      </p:graphicFrame>
      <p:graphicFrame>
        <p:nvGraphicFramePr>
          <p:cNvPr id="3" name="Tabel 2">
            <a:extLst>
              <a:ext uri="{FF2B5EF4-FFF2-40B4-BE49-F238E27FC236}">
                <a16:creationId xmlns:a16="http://schemas.microsoft.com/office/drawing/2014/main" id="{67808EB5-FC20-8ED4-500C-1C25057C2408}"/>
              </a:ext>
            </a:extLst>
          </p:cNvPr>
          <p:cNvGraphicFramePr>
            <a:graphicFrameLocks noGrp="1"/>
          </p:cNvGraphicFramePr>
          <p:nvPr>
            <p:extLst>
              <p:ext uri="{D42A27DB-BD31-4B8C-83A1-F6EECF244321}">
                <p14:modId xmlns:p14="http://schemas.microsoft.com/office/powerpoint/2010/main" val="3063526188"/>
              </p:ext>
            </p:extLst>
          </p:nvPr>
        </p:nvGraphicFramePr>
        <p:xfrm>
          <a:off x="515935" y="4494142"/>
          <a:ext cx="9217607" cy="1369200"/>
        </p:xfrm>
        <a:graphic>
          <a:graphicData uri="http://schemas.openxmlformats.org/drawingml/2006/table">
            <a:tbl>
              <a:tblPr firstRow="1" firstCol="1" bandRow="1">
                <a:tableStyleId>{5C22544A-7EE6-4342-B048-85BDC9FD1C3A}</a:tableStyleId>
              </a:tblPr>
              <a:tblGrid>
                <a:gridCol w="6584005">
                  <a:extLst>
                    <a:ext uri="{9D8B030D-6E8A-4147-A177-3AD203B41FA5}">
                      <a16:colId xmlns:a16="http://schemas.microsoft.com/office/drawing/2014/main" val="2083985317"/>
                    </a:ext>
                  </a:extLst>
                </a:gridCol>
                <a:gridCol w="1316801">
                  <a:extLst>
                    <a:ext uri="{9D8B030D-6E8A-4147-A177-3AD203B41FA5}">
                      <a16:colId xmlns:a16="http://schemas.microsoft.com/office/drawing/2014/main" val="2360696898"/>
                    </a:ext>
                  </a:extLst>
                </a:gridCol>
                <a:gridCol w="1316801">
                  <a:extLst>
                    <a:ext uri="{9D8B030D-6E8A-4147-A177-3AD203B41FA5}">
                      <a16:colId xmlns:a16="http://schemas.microsoft.com/office/drawing/2014/main" val="237540610"/>
                    </a:ext>
                  </a:extLst>
                </a:gridCol>
              </a:tblGrid>
              <a:tr h="342300">
                <a:tc>
                  <a:txBody>
                    <a:bodyPr/>
                    <a:lstStyle/>
                    <a:p>
                      <a:r>
                        <a:rPr lang="da-DK" sz="1200" b="0">
                          <a:solidFill>
                            <a:srgbClr val="14143C"/>
                          </a:solidFill>
                          <a:effectLst/>
                        </a:rPr>
                        <a:t>Answer</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Count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Percent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869887849"/>
                  </a:ext>
                </a:extLst>
              </a:tr>
              <a:tr h="342300">
                <a:tc>
                  <a:txBody>
                    <a:bodyPr/>
                    <a:lstStyle/>
                    <a:p>
                      <a:r>
                        <a:rPr lang="da-DK" sz="1200" b="0">
                          <a:solidFill>
                            <a:srgbClr val="14143C"/>
                          </a:solidFill>
                          <a:effectLst/>
                        </a:rPr>
                        <a:t>Jeg vil ikke bruge siden, for jeg ved, hvad jeg skal gøre. Jeg går direkte til TastSelv.</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33%</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2178969131"/>
                  </a:ext>
                </a:extLst>
              </a:tr>
              <a:tr h="342300">
                <a:tc>
                  <a:txBody>
                    <a:bodyPr/>
                    <a:lstStyle/>
                    <a:p>
                      <a:r>
                        <a:rPr lang="da-DK" sz="1200" b="0">
                          <a:solidFill>
                            <a:srgbClr val="14143C"/>
                          </a:solidFill>
                          <a:effectLst/>
                        </a:rPr>
                        <a:t>Ja, det er altid rart at have en salgs FAQ til ens spørgsmål.</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33%</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2414135128"/>
                  </a:ext>
                </a:extLst>
              </a:tr>
              <a:tr h="342300">
                <a:tc>
                  <a:txBody>
                    <a:bodyPr/>
                    <a:lstStyle/>
                    <a:p>
                      <a:r>
                        <a:rPr lang="da-DK" sz="1200" b="0">
                          <a:solidFill>
                            <a:srgbClr val="14143C"/>
                          </a:solidFill>
                          <a:effectLst/>
                        </a:rPr>
                        <a:t>Min revisor indberetter, ellers går jeg nok bare direkte på tast selv.</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dirty="0">
                          <a:solidFill>
                            <a:srgbClr val="14143C"/>
                          </a:solidFill>
                          <a:effectLst/>
                        </a:rPr>
                        <a:t>33%</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1800681832"/>
                  </a:ext>
                </a:extLst>
              </a:tr>
            </a:tbl>
          </a:graphicData>
        </a:graphic>
      </p:graphicFrame>
    </p:spTree>
    <p:extLst>
      <p:ext uri="{BB962C8B-B14F-4D97-AF65-F5344CB8AC3E}">
        <p14:creationId xmlns:p14="http://schemas.microsoft.com/office/powerpoint/2010/main" val="1671318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3: 13 afsluttende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11</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9" y="1651419"/>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Benyttede du dig af videovejledningen på siden?</a:t>
            </a:r>
          </a:p>
        </p:txBody>
      </p:sp>
      <p:sp>
        <p:nvSpPr>
          <p:cNvPr id="8" name="Pladsholder til indhold 11">
            <a:extLst>
              <a:ext uri="{FF2B5EF4-FFF2-40B4-BE49-F238E27FC236}">
                <a16:creationId xmlns:a16="http://schemas.microsoft.com/office/drawing/2014/main" id="{08AE089F-4F5C-5D9A-772E-929E515C3B72}"/>
              </a:ext>
            </a:extLst>
          </p:cNvPr>
          <p:cNvSpPr txBox="1">
            <a:spLocks/>
          </p:cNvSpPr>
          <p:nvPr/>
        </p:nvSpPr>
        <p:spPr>
          <a:xfrm>
            <a:off x="515939" y="4144806"/>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Hvis ja: Virkede den relevant for dig?</a:t>
            </a:r>
          </a:p>
        </p:txBody>
      </p:sp>
      <p:graphicFrame>
        <p:nvGraphicFramePr>
          <p:cNvPr id="6" name="Tabel 5">
            <a:extLst>
              <a:ext uri="{FF2B5EF4-FFF2-40B4-BE49-F238E27FC236}">
                <a16:creationId xmlns:a16="http://schemas.microsoft.com/office/drawing/2014/main" id="{AA4025A8-C148-384C-E6DC-818367F45D5B}"/>
              </a:ext>
            </a:extLst>
          </p:cNvPr>
          <p:cNvGraphicFramePr>
            <a:graphicFrameLocks noGrp="1"/>
          </p:cNvGraphicFramePr>
          <p:nvPr>
            <p:extLst>
              <p:ext uri="{D42A27DB-BD31-4B8C-83A1-F6EECF244321}">
                <p14:modId xmlns:p14="http://schemas.microsoft.com/office/powerpoint/2010/main" val="2457636343"/>
              </p:ext>
            </p:extLst>
          </p:nvPr>
        </p:nvGraphicFramePr>
        <p:xfrm>
          <a:off x="515937" y="4592383"/>
          <a:ext cx="9923461" cy="1370345"/>
        </p:xfrm>
        <a:graphic>
          <a:graphicData uri="http://schemas.openxmlformats.org/drawingml/2006/table">
            <a:tbl>
              <a:tblPr firstRow="1" firstCol="1" bandRow="1">
                <a:tableStyleId>{5C22544A-7EE6-4342-B048-85BDC9FD1C3A}</a:tableStyleId>
              </a:tblPr>
              <a:tblGrid>
                <a:gridCol w="7088187">
                  <a:extLst>
                    <a:ext uri="{9D8B030D-6E8A-4147-A177-3AD203B41FA5}">
                      <a16:colId xmlns:a16="http://schemas.microsoft.com/office/drawing/2014/main" val="984888414"/>
                    </a:ext>
                  </a:extLst>
                </a:gridCol>
                <a:gridCol w="1417637">
                  <a:extLst>
                    <a:ext uri="{9D8B030D-6E8A-4147-A177-3AD203B41FA5}">
                      <a16:colId xmlns:a16="http://schemas.microsoft.com/office/drawing/2014/main" val="2903173934"/>
                    </a:ext>
                  </a:extLst>
                </a:gridCol>
                <a:gridCol w="1417637">
                  <a:extLst>
                    <a:ext uri="{9D8B030D-6E8A-4147-A177-3AD203B41FA5}">
                      <a16:colId xmlns:a16="http://schemas.microsoft.com/office/drawing/2014/main" val="1786806348"/>
                    </a:ext>
                  </a:extLst>
                </a:gridCol>
              </a:tblGrid>
              <a:tr h="274069">
                <a:tc>
                  <a:txBody>
                    <a:bodyPr/>
                    <a:lstStyle/>
                    <a:p>
                      <a:r>
                        <a:rPr lang="da-DK" sz="1200" b="0">
                          <a:solidFill>
                            <a:srgbClr val="14143C"/>
                          </a:solidFill>
                          <a:effectLst/>
                        </a:rPr>
                        <a:t>Answer</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Count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Percent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1386355378"/>
                  </a:ext>
                </a:extLst>
              </a:tr>
              <a:tr h="274069">
                <a:tc>
                  <a:txBody>
                    <a:bodyPr/>
                    <a:lstStyle/>
                    <a:p>
                      <a:r>
                        <a:rPr lang="da-DK" sz="1200" b="0">
                          <a:solidFill>
                            <a:srgbClr val="14143C"/>
                          </a:solidFill>
                          <a:effectLst/>
                        </a:rPr>
                        <a:t>Ja, den skar det ud i pap, så jeg ikke var i tvivl om, hvad jeg skulle foretage mig.</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25%</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4107859395"/>
                  </a:ext>
                </a:extLst>
              </a:tr>
              <a:tr h="274069">
                <a:tc>
                  <a:txBody>
                    <a:bodyPr/>
                    <a:lstStyle/>
                    <a:p>
                      <a:r>
                        <a:rPr lang="da-DK" sz="1200" b="0">
                          <a:solidFill>
                            <a:srgbClr val="14143C"/>
                          </a:solidFill>
                          <a:effectLst/>
                        </a:rPr>
                        <a:t>Meget fin</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25%</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312434154"/>
                  </a:ext>
                </a:extLst>
              </a:tr>
              <a:tr h="274069">
                <a:tc>
                  <a:txBody>
                    <a:bodyPr/>
                    <a:lstStyle/>
                    <a:p>
                      <a:r>
                        <a:rPr lang="da-DK" sz="1200" b="0">
                          <a:solidFill>
                            <a:srgbClr val="14143C"/>
                          </a:solidFill>
                          <a:effectLst/>
                        </a:rPr>
                        <a:t>Ja, det er noget af det første, som jeg ville se igennem for at forstå det korrekt.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25%</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2663405311"/>
                  </a:ext>
                </a:extLst>
              </a:tr>
              <a:tr h="274069">
                <a:tc>
                  <a:txBody>
                    <a:bodyPr/>
                    <a:lstStyle/>
                    <a:p>
                      <a:r>
                        <a:rPr lang="da-DK" sz="1200" b="0">
                          <a:solidFill>
                            <a:srgbClr val="14143C"/>
                          </a:solidFill>
                          <a:effectLst/>
                        </a:rPr>
                        <a:t>ja, ønsker at man kan skrue på hastigheden og at undertekster på dansk slås til som default.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dirty="0">
                          <a:solidFill>
                            <a:srgbClr val="14143C"/>
                          </a:solidFill>
                          <a:effectLst/>
                        </a:rPr>
                        <a:t>25%</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1543614869"/>
                  </a:ext>
                </a:extLst>
              </a:tr>
            </a:tbl>
          </a:graphicData>
        </a:graphic>
      </p:graphicFrame>
      <p:graphicFrame>
        <p:nvGraphicFramePr>
          <p:cNvPr id="9" name="Tabel 8">
            <a:extLst>
              <a:ext uri="{FF2B5EF4-FFF2-40B4-BE49-F238E27FC236}">
                <a16:creationId xmlns:a16="http://schemas.microsoft.com/office/drawing/2014/main" id="{878B3343-6B95-E4BF-CCE0-9217F336DF75}"/>
              </a:ext>
            </a:extLst>
          </p:cNvPr>
          <p:cNvGraphicFramePr>
            <a:graphicFrameLocks noGrp="1"/>
          </p:cNvGraphicFramePr>
          <p:nvPr>
            <p:extLst>
              <p:ext uri="{D42A27DB-BD31-4B8C-83A1-F6EECF244321}">
                <p14:modId xmlns:p14="http://schemas.microsoft.com/office/powerpoint/2010/main" val="2149280139"/>
              </p:ext>
            </p:extLst>
          </p:nvPr>
        </p:nvGraphicFramePr>
        <p:xfrm>
          <a:off x="515936" y="2109449"/>
          <a:ext cx="9923460" cy="1518888"/>
        </p:xfrm>
        <a:graphic>
          <a:graphicData uri="http://schemas.openxmlformats.org/drawingml/2006/table">
            <a:tbl>
              <a:tblPr firstRow="1" firstCol="1" bandRow="1">
                <a:tableStyleId>{5C22544A-7EE6-4342-B048-85BDC9FD1C3A}</a:tableStyleId>
              </a:tblPr>
              <a:tblGrid>
                <a:gridCol w="7088186">
                  <a:extLst>
                    <a:ext uri="{9D8B030D-6E8A-4147-A177-3AD203B41FA5}">
                      <a16:colId xmlns:a16="http://schemas.microsoft.com/office/drawing/2014/main" val="338745551"/>
                    </a:ext>
                  </a:extLst>
                </a:gridCol>
                <a:gridCol w="1417637">
                  <a:extLst>
                    <a:ext uri="{9D8B030D-6E8A-4147-A177-3AD203B41FA5}">
                      <a16:colId xmlns:a16="http://schemas.microsoft.com/office/drawing/2014/main" val="1967286814"/>
                    </a:ext>
                  </a:extLst>
                </a:gridCol>
                <a:gridCol w="1417637">
                  <a:extLst>
                    <a:ext uri="{9D8B030D-6E8A-4147-A177-3AD203B41FA5}">
                      <a16:colId xmlns:a16="http://schemas.microsoft.com/office/drawing/2014/main" val="1061540431"/>
                    </a:ext>
                  </a:extLst>
                </a:gridCol>
              </a:tblGrid>
              <a:tr h="379722">
                <a:tc>
                  <a:txBody>
                    <a:bodyPr/>
                    <a:lstStyle/>
                    <a:p>
                      <a:r>
                        <a:rPr lang="da-DK" sz="1200" b="0">
                          <a:solidFill>
                            <a:srgbClr val="14143C"/>
                          </a:solidFill>
                          <a:effectLst/>
                        </a:rPr>
                        <a:t>Answer</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Count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Percent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382778557"/>
                  </a:ext>
                </a:extLst>
              </a:tr>
              <a:tr h="379722">
                <a:tc>
                  <a:txBody>
                    <a:bodyPr/>
                    <a:lstStyle/>
                    <a:p>
                      <a:r>
                        <a:rPr lang="da-DK" sz="1200" b="0">
                          <a:solidFill>
                            <a:srgbClr val="14143C"/>
                          </a:solidFill>
                          <a:effectLst/>
                        </a:rPr>
                        <a:t>Ja</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4</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100%</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146578543"/>
                  </a:ext>
                </a:extLst>
              </a:tr>
              <a:tr h="379722">
                <a:tc>
                  <a:txBody>
                    <a:bodyPr/>
                    <a:lstStyle/>
                    <a:p>
                      <a:r>
                        <a:rPr lang="da-DK" sz="1200" b="0">
                          <a:solidFill>
                            <a:srgbClr val="14143C"/>
                          </a:solidFill>
                          <a:effectLst/>
                        </a:rPr>
                        <a:t>Nej</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0</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0%</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176350418"/>
                  </a:ext>
                </a:extLst>
              </a:tr>
              <a:tr h="379722">
                <a:tc>
                  <a:txBody>
                    <a:bodyPr/>
                    <a:lstStyle/>
                    <a:p>
                      <a:r>
                        <a:rPr lang="da-DK" sz="1200" b="0">
                          <a:solidFill>
                            <a:srgbClr val="14143C"/>
                          </a:solidFill>
                          <a:effectLst/>
                        </a:rPr>
                        <a:t>Participants</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4</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dirty="0">
                          <a:solidFill>
                            <a:srgbClr val="14143C"/>
                          </a:solidFill>
                          <a:effectLst/>
                        </a:rPr>
                        <a:t>100%</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1181999131"/>
                  </a:ext>
                </a:extLst>
              </a:tr>
            </a:tbl>
          </a:graphicData>
        </a:graphic>
      </p:graphicFrame>
    </p:spTree>
    <p:extLst>
      <p:ext uri="{BB962C8B-B14F-4D97-AF65-F5344CB8AC3E}">
        <p14:creationId xmlns:p14="http://schemas.microsoft.com/office/powerpoint/2010/main" val="3417380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3: 13 afsluttende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12</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9" y="1651419"/>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Synes du, at du kan klikke dig videre til tilstrækkelig mere vejledning fra denne side?</a:t>
            </a:r>
          </a:p>
        </p:txBody>
      </p:sp>
      <p:sp>
        <p:nvSpPr>
          <p:cNvPr id="8" name="Pladsholder til indhold 11">
            <a:extLst>
              <a:ext uri="{FF2B5EF4-FFF2-40B4-BE49-F238E27FC236}">
                <a16:creationId xmlns:a16="http://schemas.microsoft.com/office/drawing/2014/main" id="{08AE089F-4F5C-5D9A-772E-929E515C3B72}"/>
              </a:ext>
            </a:extLst>
          </p:cNvPr>
          <p:cNvSpPr txBox="1">
            <a:spLocks/>
          </p:cNvSpPr>
          <p:nvPr/>
        </p:nvSpPr>
        <p:spPr>
          <a:xfrm>
            <a:off x="515939" y="4144806"/>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Hvis nej: Hvad manglede du?</a:t>
            </a:r>
          </a:p>
        </p:txBody>
      </p:sp>
      <p:graphicFrame>
        <p:nvGraphicFramePr>
          <p:cNvPr id="2" name="Tabel 1">
            <a:extLst>
              <a:ext uri="{FF2B5EF4-FFF2-40B4-BE49-F238E27FC236}">
                <a16:creationId xmlns:a16="http://schemas.microsoft.com/office/drawing/2014/main" id="{BD6F75C3-30B2-C3E1-15A7-ACC32EFF0BBF}"/>
              </a:ext>
            </a:extLst>
          </p:cNvPr>
          <p:cNvGraphicFramePr>
            <a:graphicFrameLocks noGrp="1"/>
          </p:cNvGraphicFramePr>
          <p:nvPr>
            <p:extLst>
              <p:ext uri="{D42A27DB-BD31-4B8C-83A1-F6EECF244321}">
                <p14:modId xmlns:p14="http://schemas.microsoft.com/office/powerpoint/2010/main" val="1641740799"/>
              </p:ext>
            </p:extLst>
          </p:nvPr>
        </p:nvGraphicFramePr>
        <p:xfrm>
          <a:off x="515937" y="2109450"/>
          <a:ext cx="9923460" cy="1202448"/>
        </p:xfrm>
        <a:graphic>
          <a:graphicData uri="http://schemas.openxmlformats.org/drawingml/2006/table">
            <a:tbl>
              <a:tblPr firstRow="1" firstCol="1" bandRow="1">
                <a:tableStyleId>{5C22544A-7EE6-4342-B048-85BDC9FD1C3A}</a:tableStyleId>
              </a:tblPr>
              <a:tblGrid>
                <a:gridCol w="7088186">
                  <a:extLst>
                    <a:ext uri="{9D8B030D-6E8A-4147-A177-3AD203B41FA5}">
                      <a16:colId xmlns:a16="http://schemas.microsoft.com/office/drawing/2014/main" val="2997299304"/>
                    </a:ext>
                  </a:extLst>
                </a:gridCol>
                <a:gridCol w="1417637">
                  <a:extLst>
                    <a:ext uri="{9D8B030D-6E8A-4147-A177-3AD203B41FA5}">
                      <a16:colId xmlns:a16="http://schemas.microsoft.com/office/drawing/2014/main" val="1663464694"/>
                    </a:ext>
                  </a:extLst>
                </a:gridCol>
                <a:gridCol w="1417637">
                  <a:extLst>
                    <a:ext uri="{9D8B030D-6E8A-4147-A177-3AD203B41FA5}">
                      <a16:colId xmlns:a16="http://schemas.microsoft.com/office/drawing/2014/main" val="3860160708"/>
                    </a:ext>
                  </a:extLst>
                </a:gridCol>
              </a:tblGrid>
              <a:tr h="400816">
                <a:tc>
                  <a:txBody>
                    <a:bodyPr/>
                    <a:lstStyle/>
                    <a:p>
                      <a:r>
                        <a:rPr lang="da-DK" sz="1200" b="0">
                          <a:solidFill>
                            <a:srgbClr val="14143C"/>
                          </a:solidFill>
                          <a:effectLst/>
                        </a:rPr>
                        <a:t>Answer</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Count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Percent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333191837"/>
                  </a:ext>
                </a:extLst>
              </a:tr>
              <a:tr h="400816">
                <a:tc>
                  <a:txBody>
                    <a:bodyPr/>
                    <a:lstStyle/>
                    <a:p>
                      <a:r>
                        <a:rPr lang="da-DK" sz="1200" b="0">
                          <a:solidFill>
                            <a:srgbClr val="14143C"/>
                          </a:solidFill>
                          <a:effectLst/>
                        </a:rPr>
                        <a:t>Ja</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3</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75%</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2659075803"/>
                  </a:ext>
                </a:extLst>
              </a:tr>
              <a:tr h="400816">
                <a:tc>
                  <a:txBody>
                    <a:bodyPr/>
                    <a:lstStyle/>
                    <a:p>
                      <a:r>
                        <a:rPr lang="da-DK" sz="1200" b="0" dirty="0">
                          <a:solidFill>
                            <a:srgbClr val="14143C"/>
                          </a:solidFill>
                          <a:effectLst/>
                        </a:rPr>
                        <a:t>Nej</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dirty="0">
                          <a:solidFill>
                            <a:srgbClr val="14143C"/>
                          </a:solidFill>
                          <a:effectLst/>
                        </a:rPr>
                        <a:t>25%</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2341957355"/>
                  </a:ext>
                </a:extLst>
              </a:tr>
            </a:tbl>
          </a:graphicData>
        </a:graphic>
      </p:graphicFrame>
      <p:graphicFrame>
        <p:nvGraphicFramePr>
          <p:cNvPr id="3" name="Tabel 2">
            <a:extLst>
              <a:ext uri="{FF2B5EF4-FFF2-40B4-BE49-F238E27FC236}">
                <a16:creationId xmlns:a16="http://schemas.microsoft.com/office/drawing/2014/main" id="{09F9E151-74D7-F227-AF8C-011E2D171B09}"/>
              </a:ext>
            </a:extLst>
          </p:cNvPr>
          <p:cNvGraphicFramePr>
            <a:graphicFrameLocks noGrp="1"/>
          </p:cNvGraphicFramePr>
          <p:nvPr>
            <p:extLst>
              <p:ext uri="{D42A27DB-BD31-4B8C-83A1-F6EECF244321}">
                <p14:modId xmlns:p14="http://schemas.microsoft.com/office/powerpoint/2010/main" val="1944310882"/>
              </p:ext>
            </p:extLst>
          </p:nvPr>
        </p:nvGraphicFramePr>
        <p:xfrm>
          <a:off x="515937" y="4631872"/>
          <a:ext cx="9923460" cy="801632"/>
        </p:xfrm>
        <a:graphic>
          <a:graphicData uri="http://schemas.openxmlformats.org/drawingml/2006/table">
            <a:tbl>
              <a:tblPr firstRow="1" firstCol="1" bandRow="1">
                <a:tableStyleId>{5C22544A-7EE6-4342-B048-85BDC9FD1C3A}</a:tableStyleId>
              </a:tblPr>
              <a:tblGrid>
                <a:gridCol w="7088186">
                  <a:extLst>
                    <a:ext uri="{9D8B030D-6E8A-4147-A177-3AD203B41FA5}">
                      <a16:colId xmlns:a16="http://schemas.microsoft.com/office/drawing/2014/main" val="2997299304"/>
                    </a:ext>
                  </a:extLst>
                </a:gridCol>
                <a:gridCol w="1417637">
                  <a:extLst>
                    <a:ext uri="{9D8B030D-6E8A-4147-A177-3AD203B41FA5}">
                      <a16:colId xmlns:a16="http://schemas.microsoft.com/office/drawing/2014/main" val="1663464694"/>
                    </a:ext>
                  </a:extLst>
                </a:gridCol>
                <a:gridCol w="1417637">
                  <a:extLst>
                    <a:ext uri="{9D8B030D-6E8A-4147-A177-3AD203B41FA5}">
                      <a16:colId xmlns:a16="http://schemas.microsoft.com/office/drawing/2014/main" val="3860160708"/>
                    </a:ext>
                  </a:extLst>
                </a:gridCol>
              </a:tblGrid>
              <a:tr h="400816">
                <a:tc>
                  <a:txBody>
                    <a:bodyPr/>
                    <a:lstStyle/>
                    <a:p>
                      <a:r>
                        <a:rPr lang="da-DK" sz="1200" b="0">
                          <a:solidFill>
                            <a:srgbClr val="14143C"/>
                          </a:solidFill>
                          <a:effectLst/>
                        </a:rPr>
                        <a:t>Answer</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Count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Percent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3333191837"/>
                  </a:ext>
                </a:extLst>
              </a:tr>
              <a:tr h="400816">
                <a:tc>
                  <a:txBody>
                    <a:bodyPr/>
                    <a:lstStyle/>
                    <a:p>
                      <a:r>
                        <a:rPr lang="da-DK" sz="1200" b="0" dirty="0">
                          <a:solidFill>
                            <a:srgbClr val="14143C"/>
                          </a:solidFill>
                          <a:effectLst/>
                        </a:rPr>
                        <a:t>Manglede info om at tildele adgang til revisor</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dirty="0">
                          <a:solidFill>
                            <a:srgbClr val="14143C"/>
                          </a:solidFill>
                          <a:effectLst/>
                        </a:rPr>
                        <a:t>100%</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2341957355"/>
                  </a:ext>
                </a:extLst>
              </a:tr>
            </a:tbl>
          </a:graphicData>
        </a:graphic>
      </p:graphicFrame>
    </p:spTree>
    <p:extLst>
      <p:ext uri="{BB962C8B-B14F-4D97-AF65-F5344CB8AC3E}">
        <p14:creationId xmlns:p14="http://schemas.microsoft.com/office/powerpoint/2010/main" val="846216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3: 13 afsluttende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13</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9" y="1651419"/>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Er der andet, du gerne vil fortælle os om din oplevelse af siden? </a:t>
            </a:r>
          </a:p>
        </p:txBody>
      </p:sp>
      <p:graphicFrame>
        <p:nvGraphicFramePr>
          <p:cNvPr id="5" name="Tabel 4">
            <a:extLst>
              <a:ext uri="{FF2B5EF4-FFF2-40B4-BE49-F238E27FC236}">
                <a16:creationId xmlns:a16="http://schemas.microsoft.com/office/drawing/2014/main" id="{079A18B7-FBAA-F990-0BA6-F68605BFE5AE}"/>
              </a:ext>
            </a:extLst>
          </p:cNvPr>
          <p:cNvGraphicFramePr>
            <a:graphicFrameLocks noGrp="1"/>
          </p:cNvGraphicFramePr>
          <p:nvPr>
            <p:extLst>
              <p:ext uri="{D42A27DB-BD31-4B8C-83A1-F6EECF244321}">
                <p14:modId xmlns:p14="http://schemas.microsoft.com/office/powerpoint/2010/main" val="2045199795"/>
              </p:ext>
            </p:extLst>
          </p:nvPr>
        </p:nvGraphicFramePr>
        <p:xfrm>
          <a:off x="515938" y="2148579"/>
          <a:ext cx="10364496" cy="1790965"/>
        </p:xfrm>
        <a:graphic>
          <a:graphicData uri="http://schemas.openxmlformats.org/drawingml/2006/table">
            <a:tbl>
              <a:tblPr firstRow="1" firstCol="1" bandRow="1">
                <a:tableStyleId>{5C22544A-7EE6-4342-B048-85BDC9FD1C3A}</a:tableStyleId>
              </a:tblPr>
              <a:tblGrid>
                <a:gridCol w="7403212">
                  <a:extLst>
                    <a:ext uri="{9D8B030D-6E8A-4147-A177-3AD203B41FA5}">
                      <a16:colId xmlns:a16="http://schemas.microsoft.com/office/drawing/2014/main" val="3749459703"/>
                    </a:ext>
                  </a:extLst>
                </a:gridCol>
                <a:gridCol w="1480642">
                  <a:extLst>
                    <a:ext uri="{9D8B030D-6E8A-4147-A177-3AD203B41FA5}">
                      <a16:colId xmlns:a16="http://schemas.microsoft.com/office/drawing/2014/main" val="2694651861"/>
                    </a:ext>
                  </a:extLst>
                </a:gridCol>
                <a:gridCol w="1480642">
                  <a:extLst>
                    <a:ext uri="{9D8B030D-6E8A-4147-A177-3AD203B41FA5}">
                      <a16:colId xmlns:a16="http://schemas.microsoft.com/office/drawing/2014/main" val="3482811843"/>
                    </a:ext>
                  </a:extLst>
                </a:gridCol>
              </a:tblGrid>
              <a:tr h="323515">
                <a:tc>
                  <a:txBody>
                    <a:bodyPr/>
                    <a:lstStyle/>
                    <a:p>
                      <a:r>
                        <a:rPr lang="da-DK" sz="1200" b="0">
                          <a:solidFill>
                            <a:srgbClr val="14143C"/>
                          </a:solidFill>
                          <a:effectLst/>
                        </a:rPr>
                        <a:t>Answer</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Count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Percent</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2543000504"/>
                  </a:ext>
                </a:extLst>
              </a:tr>
              <a:tr h="323515">
                <a:tc>
                  <a:txBody>
                    <a:bodyPr/>
                    <a:lstStyle/>
                    <a:p>
                      <a:r>
                        <a:rPr lang="da-DK" sz="1200" b="0" dirty="0">
                          <a:solidFill>
                            <a:srgbClr val="14143C"/>
                          </a:solidFill>
                          <a:effectLst/>
                        </a:rPr>
                        <a:t>Ordet oplysningsskema forvirrede mig - resten var perfekt.</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33%</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2118460139"/>
                  </a:ext>
                </a:extLst>
              </a:tr>
              <a:tr h="323515">
                <a:tc>
                  <a:txBody>
                    <a:bodyPr/>
                    <a:lstStyle/>
                    <a:p>
                      <a:r>
                        <a:rPr lang="da-DK" sz="1200" b="0">
                          <a:solidFill>
                            <a:srgbClr val="14143C"/>
                          </a:solidFill>
                          <a:effectLst/>
                        </a:rPr>
                        <a:t>Flot design</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33%</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1308490982"/>
                  </a:ext>
                </a:extLst>
              </a:tr>
              <a:tr h="697701">
                <a:tc>
                  <a:txBody>
                    <a:bodyPr/>
                    <a:lstStyle/>
                    <a:p>
                      <a:r>
                        <a:rPr lang="da-DK" sz="1200" b="0">
                          <a:solidFill>
                            <a:srgbClr val="14143C"/>
                          </a:solidFill>
                          <a:effectLst/>
                        </a:rPr>
                        <a:t>Jeg tror måske jeg har misforstået testen, da spørgsmålene her tyder på jeg skulle have klikket mig videre til indberetningen, men sådan som jeg læste introen skulle jeg ikke gøre det (hængelås symbolet på klik videre knappen fik mig til at tænke det var login til tast selv som jeg var blevet bedt om ikke at gøre).</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a:solidFill>
                            <a:srgbClr val="14143C"/>
                          </a:solidFill>
                          <a:effectLst/>
                        </a:rPr>
                        <a:t>1</a:t>
                      </a:r>
                      <a:endParaRPr lang="da-DK" sz="1200" b="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200" b="0" dirty="0">
                          <a:solidFill>
                            <a:srgbClr val="14143C"/>
                          </a:solidFill>
                          <a:effectLst/>
                        </a:rPr>
                        <a:t>33%</a:t>
                      </a:r>
                      <a:endParaRPr lang="da-DK" sz="1200" b="0" dirty="0">
                        <a:solidFill>
                          <a:srgbClr val="14143C"/>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extLst>
                  <a:ext uri="{0D108BD9-81ED-4DB2-BD59-A6C34878D82A}">
                    <a16:rowId xmlns:a16="http://schemas.microsoft.com/office/drawing/2014/main" val="1707908883"/>
                  </a:ext>
                </a:extLst>
              </a:tr>
            </a:tbl>
          </a:graphicData>
        </a:graphic>
      </p:graphicFrame>
    </p:spTree>
    <p:extLst>
      <p:ext uri="{BB962C8B-B14F-4D97-AF65-F5344CB8AC3E}">
        <p14:creationId xmlns:p14="http://schemas.microsoft.com/office/powerpoint/2010/main" val="435569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634597"/>
            <a:ext cx="5399087" cy="4229100"/>
          </a:xfrm>
        </p:spPr>
        <p:txBody>
          <a:bodyPr anchor="t" anchorCtr="0">
            <a:normAutofit fontScale="85000" lnSpcReduction="10000"/>
          </a:bodyPr>
          <a:lstStyle/>
          <a:p>
            <a:pPr>
              <a:lnSpc>
                <a:spcPct val="110000"/>
              </a:lnSpc>
              <a:spcAft>
                <a:spcPts val="1200"/>
              </a:spcAft>
            </a:pPr>
            <a:r>
              <a:rPr lang="da-DK" sz="1900" b="1" dirty="0"/>
              <a:t>Positivt:</a:t>
            </a:r>
          </a:p>
          <a:p>
            <a:pPr marL="285750" indent="-285750">
              <a:lnSpc>
                <a:spcPct val="110000"/>
              </a:lnSpc>
              <a:spcAft>
                <a:spcPts val="1200"/>
              </a:spcAft>
              <a:buFont typeface="Arial" panose="020B0604020202020204" pitchFamily="34" charset="0"/>
              <a:buChar char="•"/>
            </a:pPr>
            <a:r>
              <a:rPr lang="da-DK" sz="1800" dirty="0"/>
              <a:t>Designet</a:t>
            </a:r>
          </a:p>
          <a:p>
            <a:pPr marL="285750" indent="-285750">
              <a:lnSpc>
                <a:spcPct val="110000"/>
              </a:lnSpc>
              <a:spcAft>
                <a:spcPts val="1200"/>
              </a:spcAft>
              <a:buFont typeface="Arial" panose="020B0604020202020204" pitchFamily="34" charset="0"/>
              <a:buChar char="•"/>
            </a:pPr>
            <a:r>
              <a:rPr lang="da-DK" sz="1800" dirty="0"/>
              <a:t>Klar og tydelig tekst</a:t>
            </a:r>
          </a:p>
          <a:p>
            <a:pPr marL="285750" indent="-285750">
              <a:lnSpc>
                <a:spcPct val="110000"/>
              </a:lnSpc>
              <a:spcAft>
                <a:spcPts val="1200"/>
              </a:spcAft>
              <a:buFont typeface="Arial" panose="020B0604020202020204" pitchFamily="34" charset="0"/>
              <a:buChar char="•"/>
            </a:pPr>
            <a:r>
              <a:rPr lang="da-DK" sz="1800" dirty="0"/>
              <a:t>Videomaterialet</a:t>
            </a:r>
          </a:p>
          <a:p>
            <a:pPr marL="285750" indent="-285750">
              <a:lnSpc>
                <a:spcPct val="110000"/>
              </a:lnSpc>
              <a:spcAft>
                <a:spcPts val="1200"/>
              </a:spcAft>
              <a:buFont typeface="Arial" panose="020B0604020202020204" pitchFamily="34" charset="0"/>
              <a:buChar char="•"/>
            </a:pPr>
            <a:r>
              <a:rPr lang="da-DK" sz="1800" dirty="0"/>
              <a:t>Godt med FAQ – skal måske rykkes op?</a:t>
            </a:r>
          </a:p>
          <a:p>
            <a:pPr>
              <a:lnSpc>
                <a:spcPct val="110000"/>
              </a:lnSpc>
              <a:spcAft>
                <a:spcPts val="1200"/>
              </a:spcAft>
            </a:pPr>
            <a:endParaRPr lang="da-DK" sz="1800" dirty="0"/>
          </a:p>
          <a:p>
            <a:pPr>
              <a:lnSpc>
                <a:spcPct val="110000"/>
              </a:lnSpc>
              <a:spcAft>
                <a:spcPts val="1200"/>
              </a:spcAft>
            </a:pPr>
            <a:r>
              <a:rPr lang="da-DK" sz="1900" b="1" dirty="0"/>
              <a:t>Udfordringer:</a:t>
            </a:r>
          </a:p>
          <a:p>
            <a:pPr marL="285750" indent="-285750">
              <a:lnSpc>
                <a:spcPct val="110000"/>
              </a:lnSpc>
              <a:spcAft>
                <a:spcPts val="1200"/>
              </a:spcAft>
              <a:buFont typeface="Arial" panose="020B0604020202020204" pitchFamily="34" charset="0"/>
              <a:buChar char="•"/>
            </a:pPr>
            <a:r>
              <a:rPr lang="da-DK" sz="1800" dirty="0"/>
              <a:t>For meget tekst </a:t>
            </a:r>
          </a:p>
          <a:p>
            <a:pPr marL="285750" indent="-285750">
              <a:lnSpc>
                <a:spcPct val="110000"/>
              </a:lnSpc>
              <a:spcAft>
                <a:spcPts val="1200"/>
              </a:spcAft>
              <a:buFont typeface="Arial" panose="020B0604020202020204" pitchFamily="34" charset="0"/>
              <a:buChar char="•"/>
            </a:pPr>
            <a:r>
              <a:rPr lang="da-DK" sz="1800" dirty="0"/>
              <a:t>/ Manglende info</a:t>
            </a:r>
          </a:p>
          <a:p>
            <a:pPr marL="285750" indent="-285750">
              <a:lnSpc>
                <a:spcPct val="110000"/>
              </a:lnSpc>
              <a:spcAft>
                <a:spcPts val="1200"/>
              </a:spcAft>
              <a:buFont typeface="Arial" panose="020B0604020202020204" pitchFamily="34" charset="0"/>
              <a:buChar char="•"/>
            </a:pPr>
            <a:r>
              <a:rPr lang="da-DK" sz="1800" dirty="0"/>
              <a:t>^ Er det, det rigtige indhold?</a:t>
            </a:r>
          </a:p>
          <a:p>
            <a:pPr marL="285750" indent="-285750">
              <a:lnSpc>
                <a:spcPct val="110000"/>
              </a:lnSpc>
              <a:spcAft>
                <a:spcPts val="1200"/>
              </a:spcAft>
              <a:buFont typeface="Arial" panose="020B0604020202020204" pitchFamily="34" charset="0"/>
              <a:buChar char="•"/>
            </a:pPr>
            <a:r>
              <a:rPr lang="da-DK" sz="1800" dirty="0"/>
              <a:t>Ordet oplysningsskema </a:t>
            </a:r>
          </a:p>
          <a:p>
            <a:pPr marL="285750" indent="-285750">
              <a:lnSpc>
                <a:spcPct val="110000"/>
              </a:lnSpc>
              <a:spcAft>
                <a:spcPts val="1200"/>
              </a:spcAft>
              <a:buFont typeface="Arial" panose="020B0604020202020204" pitchFamily="34" charset="0"/>
              <a:buChar char="•"/>
            </a:pPr>
            <a:endParaRPr lang="da-DK" sz="1800" dirty="0"/>
          </a:p>
          <a:p>
            <a:pPr marL="285750" indent="-285750">
              <a:lnSpc>
                <a:spcPct val="110000"/>
              </a:lnSpc>
              <a:spcAft>
                <a:spcPts val="1200"/>
              </a:spcAft>
              <a:buFont typeface="Arial" panose="020B0604020202020204" pitchFamily="34" charset="0"/>
              <a:buChar char="•"/>
            </a:pPr>
            <a:endParaRPr lang="da-DK" sz="1800" dirty="0"/>
          </a:p>
          <a:p>
            <a:pPr marL="285750" indent="-285750">
              <a:lnSpc>
                <a:spcPct val="110000"/>
              </a:lnSpc>
              <a:spcAft>
                <a:spcPts val="1200"/>
              </a:spcAft>
              <a:buFont typeface="Arial" panose="020B0604020202020204" pitchFamily="34" charset="0"/>
              <a:buChar char="•"/>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14</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normAutofit fontScale="90000"/>
          </a:bodyPr>
          <a:lstStyle/>
          <a:p>
            <a:r>
              <a:rPr lang="da-DK" dirty="0"/>
              <a:t>Opsummering/diskussion</a:t>
            </a:r>
          </a:p>
        </p:txBody>
      </p:sp>
      <p:pic>
        <p:nvPicPr>
          <p:cNvPr id="8" name="Pladsholder til billede 7">
            <a:extLst>
              <a:ext uri="{FF2B5EF4-FFF2-40B4-BE49-F238E27FC236}">
                <a16:creationId xmlns:a16="http://schemas.microsoft.com/office/drawing/2014/main" id="{CA03DAB6-64F8-77F7-8CA5-0517F5E5599C}"/>
              </a:ext>
            </a:extLst>
          </p:cNvPr>
          <p:cNvPicPr>
            <a:picLocks noGrp="1" noChangeAspect="1"/>
          </p:cNvPicPr>
          <p:nvPr>
            <p:ph type="pic" sz="quarter" idx="14"/>
          </p:nvPr>
        </p:nvPicPr>
        <p:blipFill>
          <a:blip r:embed="rId2">
            <a:extLst>
              <a:ext uri="{28A0092B-C50C-407E-A947-70E740481C1C}">
                <a14:useLocalDpi xmlns:a14="http://schemas.microsoft.com/office/drawing/2010/main" val="0"/>
              </a:ext>
            </a:extLst>
          </a:blip>
          <a:srcRect l="6875" r="6875"/>
          <a:stretch>
            <a:fillRect/>
          </a:stretch>
        </p:blipFill>
        <p:spPr>
          <a:xfrm>
            <a:off x="6276975" y="0"/>
            <a:ext cx="5915025" cy="6858000"/>
          </a:xfrm>
          <a:prstGeom prst="rect">
            <a:avLst/>
          </a:prstGeom>
          <a:solidFill>
            <a:srgbClr val="82C2E8"/>
          </a:solidFill>
        </p:spPr>
      </p:pic>
    </p:spTree>
    <p:extLst>
      <p:ext uri="{BB962C8B-B14F-4D97-AF65-F5344CB8AC3E}">
        <p14:creationId xmlns:p14="http://schemas.microsoft.com/office/powerpoint/2010/main" val="2601437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314450"/>
            <a:ext cx="5399087" cy="4229100"/>
          </a:xfrm>
        </p:spPr>
        <p:txBody>
          <a:bodyPr anchor="t" anchorCtr="0">
            <a:normAutofit/>
          </a:bodyPr>
          <a:lstStyle/>
          <a:p>
            <a:pPr marL="285750" indent="-285750">
              <a:lnSpc>
                <a:spcPct val="110000"/>
              </a:lnSpc>
              <a:spcAft>
                <a:spcPts val="1200"/>
              </a:spcAft>
              <a:buFont typeface="Arial" panose="020B0604020202020204" pitchFamily="34" charset="0"/>
              <a:buChar char="•"/>
            </a:pPr>
            <a:r>
              <a:rPr lang="da-DK" sz="1800" dirty="0"/>
              <a:t>7 testpersoner i alt</a:t>
            </a:r>
          </a:p>
          <a:p>
            <a:pPr marL="285750" indent="-285750">
              <a:lnSpc>
                <a:spcPct val="110000"/>
              </a:lnSpc>
              <a:spcAft>
                <a:spcPts val="1200"/>
              </a:spcAft>
              <a:buFont typeface="Arial" panose="020B0604020202020204" pitchFamily="34" charset="0"/>
              <a:buChar char="•"/>
            </a:pPr>
            <a:r>
              <a:rPr lang="da-DK" sz="1800" dirty="0"/>
              <a:t>1 forlader ved hovedopgaven</a:t>
            </a:r>
          </a:p>
          <a:p>
            <a:pPr marL="285750" indent="-285750">
              <a:lnSpc>
                <a:spcPct val="110000"/>
              </a:lnSpc>
              <a:spcAft>
                <a:spcPts val="1200"/>
              </a:spcAft>
              <a:buFont typeface="Arial" panose="020B0604020202020204" pitchFamily="34" charset="0"/>
              <a:buChar char="•"/>
            </a:pPr>
            <a:r>
              <a:rPr lang="da-DK" sz="1800" dirty="0"/>
              <a:t>2 forlader ved de afsluttende spørgsmål</a:t>
            </a:r>
          </a:p>
          <a:p>
            <a:pPr marL="285750" indent="-285750">
              <a:lnSpc>
                <a:spcPct val="110000"/>
              </a:lnSpc>
              <a:spcAft>
                <a:spcPts val="1200"/>
              </a:spcAft>
              <a:buFont typeface="Arial" panose="020B0604020202020204" pitchFamily="34" charset="0"/>
              <a:buChar char="•"/>
            </a:pPr>
            <a:r>
              <a:rPr lang="da-DK" sz="1800" dirty="0"/>
              <a:t>Alderen: 26-65</a:t>
            </a:r>
          </a:p>
          <a:p>
            <a:pPr>
              <a:lnSpc>
                <a:spcPct val="110000"/>
              </a:lnSpc>
              <a:spcAft>
                <a:spcPts val="1200"/>
              </a:spcAft>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1</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Testpersoner</a:t>
            </a:r>
          </a:p>
        </p:txBody>
      </p:sp>
      <p:pic>
        <p:nvPicPr>
          <p:cNvPr id="1026" name="Picture 2">
            <a:extLst>
              <a:ext uri="{FF2B5EF4-FFF2-40B4-BE49-F238E27FC236}">
                <a16:creationId xmlns:a16="http://schemas.microsoft.com/office/drawing/2014/main" id="{B0BAC002-FC31-BB70-BC1B-AE9B37E9C4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893" y="3344779"/>
            <a:ext cx="5524131" cy="2666137"/>
          </a:xfrm>
          <a:prstGeom prst="rect">
            <a:avLst/>
          </a:prstGeom>
          <a:noFill/>
          <a:extLst>
            <a:ext uri="{909E8E84-426E-40DD-AFC4-6F175D3DCCD1}">
              <a14:hiddenFill xmlns:a14="http://schemas.microsoft.com/office/drawing/2010/main">
                <a:solidFill>
                  <a:srgbClr val="FFFFFF"/>
                </a:solidFill>
              </a14:hiddenFill>
            </a:ext>
          </a:extLst>
        </p:spPr>
      </p:pic>
      <p:pic>
        <p:nvPicPr>
          <p:cNvPr id="7" name="Pladsholder til billede 6" descr="Et billede, der indeholder skærmbillede, kunst, silhuet, design&#10;&#10;Automatisk genereret beskrivelse">
            <a:extLst>
              <a:ext uri="{FF2B5EF4-FFF2-40B4-BE49-F238E27FC236}">
                <a16:creationId xmlns:a16="http://schemas.microsoft.com/office/drawing/2014/main" id="{87987399-4507-4139-A7C8-0F718B7B86F4}"/>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rcRect l="6875" r="6875"/>
          <a:stretch>
            <a:fillRect/>
          </a:stretch>
        </p:blipFill>
        <p:spPr/>
      </p:pic>
    </p:spTree>
    <p:extLst>
      <p:ext uri="{BB962C8B-B14F-4D97-AF65-F5344CB8AC3E}">
        <p14:creationId xmlns:p14="http://schemas.microsoft.com/office/powerpoint/2010/main" val="282746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1: 10 indledende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2</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graphicFrame>
        <p:nvGraphicFramePr>
          <p:cNvPr id="2" name="Tabel 1">
            <a:extLst>
              <a:ext uri="{FF2B5EF4-FFF2-40B4-BE49-F238E27FC236}">
                <a16:creationId xmlns:a16="http://schemas.microsoft.com/office/drawing/2014/main" id="{570EA6DD-299D-2EB9-BB8E-A8270BFE102D}"/>
              </a:ext>
            </a:extLst>
          </p:cNvPr>
          <p:cNvGraphicFramePr>
            <a:graphicFrameLocks noGrp="1"/>
          </p:cNvGraphicFramePr>
          <p:nvPr>
            <p:extLst>
              <p:ext uri="{D42A27DB-BD31-4B8C-83A1-F6EECF244321}">
                <p14:modId xmlns:p14="http://schemas.microsoft.com/office/powerpoint/2010/main" val="3157628347"/>
              </p:ext>
            </p:extLst>
          </p:nvPr>
        </p:nvGraphicFramePr>
        <p:xfrm>
          <a:off x="515939" y="2102347"/>
          <a:ext cx="9122296" cy="1720796"/>
        </p:xfrm>
        <a:graphic>
          <a:graphicData uri="http://schemas.openxmlformats.org/drawingml/2006/table">
            <a:tbl>
              <a:tblPr>
                <a:tableStyleId>{5C22544A-7EE6-4342-B048-85BDC9FD1C3A}</a:tableStyleId>
              </a:tblPr>
              <a:tblGrid>
                <a:gridCol w="6515926">
                  <a:extLst>
                    <a:ext uri="{9D8B030D-6E8A-4147-A177-3AD203B41FA5}">
                      <a16:colId xmlns:a16="http://schemas.microsoft.com/office/drawing/2014/main" val="206644396"/>
                    </a:ext>
                  </a:extLst>
                </a:gridCol>
                <a:gridCol w="1303185">
                  <a:extLst>
                    <a:ext uri="{9D8B030D-6E8A-4147-A177-3AD203B41FA5}">
                      <a16:colId xmlns:a16="http://schemas.microsoft.com/office/drawing/2014/main" val="2586452666"/>
                    </a:ext>
                  </a:extLst>
                </a:gridCol>
                <a:gridCol w="1303185">
                  <a:extLst>
                    <a:ext uri="{9D8B030D-6E8A-4147-A177-3AD203B41FA5}">
                      <a16:colId xmlns:a16="http://schemas.microsoft.com/office/drawing/2014/main" val="1014741490"/>
                    </a:ext>
                  </a:extLst>
                </a:gridCol>
              </a:tblGrid>
              <a:tr h="245828">
                <a:tc>
                  <a:txBody>
                    <a:bodyPr/>
                    <a:lstStyle/>
                    <a:p>
                      <a:r>
                        <a:rPr lang="da-DK" sz="900" dirty="0" err="1">
                          <a:effectLst/>
                        </a:rPr>
                        <a:t>Answer</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dirty="0">
                          <a:effectLst/>
                        </a:rPr>
                        <a:t>Count</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Percent</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extLst>
                  <a:ext uri="{0D108BD9-81ED-4DB2-BD59-A6C34878D82A}">
                    <a16:rowId xmlns:a16="http://schemas.microsoft.com/office/drawing/2014/main" val="1706138407"/>
                  </a:ext>
                </a:extLst>
              </a:tr>
              <a:tr h="245828">
                <a:tc>
                  <a:txBody>
                    <a:bodyPr/>
                    <a:lstStyle/>
                    <a:p>
                      <a:r>
                        <a:rPr lang="da-DK" sz="900">
                          <a:effectLst/>
                        </a:rPr>
                        <a:t>Mindre end 1 år</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2</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29%</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extLst>
                  <a:ext uri="{0D108BD9-81ED-4DB2-BD59-A6C34878D82A}">
                    <a16:rowId xmlns:a16="http://schemas.microsoft.com/office/drawing/2014/main" val="1333415413"/>
                  </a:ext>
                </a:extLst>
              </a:tr>
              <a:tr h="245828">
                <a:tc>
                  <a:txBody>
                    <a:bodyPr/>
                    <a:lstStyle/>
                    <a:p>
                      <a:r>
                        <a:rPr lang="da-DK" sz="900">
                          <a:effectLst/>
                        </a:rPr>
                        <a:t>1-2 år</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extLst>
                  <a:ext uri="{0D108BD9-81ED-4DB2-BD59-A6C34878D82A}">
                    <a16:rowId xmlns:a16="http://schemas.microsoft.com/office/drawing/2014/main" val="2477688248"/>
                  </a:ext>
                </a:extLst>
              </a:tr>
              <a:tr h="245828">
                <a:tc>
                  <a:txBody>
                    <a:bodyPr/>
                    <a:lstStyle/>
                    <a:p>
                      <a:r>
                        <a:rPr lang="da-DK" sz="900" dirty="0">
                          <a:effectLst/>
                        </a:rPr>
                        <a:t>2-3 år</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extLst>
                  <a:ext uri="{0D108BD9-81ED-4DB2-BD59-A6C34878D82A}">
                    <a16:rowId xmlns:a16="http://schemas.microsoft.com/office/drawing/2014/main" val="3677849563"/>
                  </a:ext>
                </a:extLst>
              </a:tr>
              <a:tr h="245828">
                <a:tc>
                  <a:txBody>
                    <a:bodyPr/>
                    <a:lstStyle/>
                    <a:p>
                      <a:r>
                        <a:rPr lang="da-DK" sz="900" dirty="0">
                          <a:effectLst/>
                        </a:rPr>
                        <a:t>3-4 år</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1</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14%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extLst>
                  <a:ext uri="{0D108BD9-81ED-4DB2-BD59-A6C34878D82A}">
                    <a16:rowId xmlns:a16="http://schemas.microsoft.com/office/drawing/2014/main" val="2299541130"/>
                  </a:ext>
                </a:extLst>
              </a:tr>
              <a:tr h="245828">
                <a:tc>
                  <a:txBody>
                    <a:bodyPr/>
                    <a:lstStyle/>
                    <a:p>
                      <a:r>
                        <a:rPr lang="da-DK" sz="900">
                          <a:effectLst/>
                        </a:rPr>
                        <a:t>4-5 år</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extLst>
                  <a:ext uri="{0D108BD9-81ED-4DB2-BD59-A6C34878D82A}">
                    <a16:rowId xmlns:a16="http://schemas.microsoft.com/office/drawing/2014/main" val="4201555482"/>
                  </a:ext>
                </a:extLst>
              </a:tr>
              <a:tr h="245828">
                <a:tc>
                  <a:txBody>
                    <a:bodyPr/>
                    <a:lstStyle/>
                    <a:p>
                      <a:r>
                        <a:rPr lang="da-DK" sz="900" dirty="0">
                          <a:effectLst/>
                        </a:rPr>
                        <a:t>Mere end 5 år</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a:effectLst/>
                        </a:rPr>
                        <a:t>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tc>
                  <a:txBody>
                    <a:bodyPr/>
                    <a:lstStyle/>
                    <a:p>
                      <a:pPr algn="r"/>
                      <a:r>
                        <a:rPr lang="da-DK" sz="900" dirty="0">
                          <a:effectLst/>
                        </a:rPr>
                        <a:t>57%</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1831" marR="51831" marT="51831" marB="51831"/>
                </a:tc>
                <a:extLst>
                  <a:ext uri="{0D108BD9-81ED-4DB2-BD59-A6C34878D82A}">
                    <a16:rowId xmlns:a16="http://schemas.microsoft.com/office/drawing/2014/main" val="3741655398"/>
                  </a:ext>
                </a:extLst>
              </a:tr>
            </a:tbl>
          </a:graphicData>
        </a:graphic>
      </p:graphicFrame>
      <p:graphicFrame>
        <p:nvGraphicFramePr>
          <p:cNvPr id="7" name="Tabel 6">
            <a:extLst>
              <a:ext uri="{FF2B5EF4-FFF2-40B4-BE49-F238E27FC236}">
                <a16:creationId xmlns:a16="http://schemas.microsoft.com/office/drawing/2014/main" id="{B3719360-A498-0AFF-4AE2-4989391A3E9E}"/>
              </a:ext>
            </a:extLst>
          </p:cNvPr>
          <p:cNvGraphicFramePr>
            <a:graphicFrameLocks noGrp="1"/>
          </p:cNvGraphicFramePr>
          <p:nvPr>
            <p:extLst>
              <p:ext uri="{D42A27DB-BD31-4B8C-83A1-F6EECF244321}">
                <p14:modId xmlns:p14="http://schemas.microsoft.com/office/powerpoint/2010/main" val="3337636775"/>
              </p:ext>
            </p:extLst>
          </p:nvPr>
        </p:nvGraphicFramePr>
        <p:xfrm>
          <a:off x="515939" y="4351696"/>
          <a:ext cx="9122296" cy="1429308"/>
        </p:xfrm>
        <a:graphic>
          <a:graphicData uri="http://schemas.openxmlformats.org/drawingml/2006/table">
            <a:tbl>
              <a:tblPr>
                <a:tableStyleId>{5C22544A-7EE6-4342-B048-85BDC9FD1C3A}</a:tableStyleId>
              </a:tblPr>
              <a:tblGrid>
                <a:gridCol w="6515926">
                  <a:extLst>
                    <a:ext uri="{9D8B030D-6E8A-4147-A177-3AD203B41FA5}">
                      <a16:colId xmlns:a16="http://schemas.microsoft.com/office/drawing/2014/main" val="3478564096"/>
                    </a:ext>
                  </a:extLst>
                </a:gridCol>
                <a:gridCol w="1303185">
                  <a:extLst>
                    <a:ext uri="{9D8B030D-6E8A-4147-A177-3AD203B41FA5}">
                      <a16:colId xmlns:a16="http://schemas.microsoft.com/office/drawing/2014/main" val="3835828922"/>
                    </a:ext>
                  </a:extLst>
                </a:gridCol>
                <a:gridCol w="1303185">
                  <a:extLst>
                    <a:ext uri="{9D8B030D-6E8A-4147-A177-3AD203B41FA5}">
                      <a16:colId xmlns:a16="http://schemas.microsoft.com/office/drawing/2014/main" val="2686044103"/>
                    </a:ext>
                  </a:extLst>
                </a:gridCol>
              </a:tblGrid>
              <a:tr h="357327">
                <a:tc>
                  <a:txBody>
                    <a:bodyPr/>
                    <a:lstStyle/>
                    <a:p>
                      <a:r>
                        <a:rPr lang="da-DK" sz="800" dirty="0" err="1">
                          <a:effectLst/>
                        </a:rPr>
                        <a:t>Answer</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Count</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Percent</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971764536"/>
                  </a:ext>
                </a:extLst>
              </a:tr>
              <a:tr h="357327">
                <a:tc>
                  <a:txBody>
                    <a:bodyPr/>
                    <a:lstStyle/>
                    <a:p>
                      <a:r>
                        <a:rPr lang="da-DK" sz="800">
                          <a:effectLst/>
                        </a:rPr>
                        <a:t>0 kr.</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531179501"/>
                  </a:ext>
                </a:extLst>
              </a:tr>
              <a:tr h="357327">
                <a:tc>
                  <a:txBody>
                    <a:bodyPr/>
                    <a:lstStyle/>
                    <a:p>
                      <a:r>
                        <a:rPr lang="da-DK" sz="800">
                          <a:effectLst/>
                        </a:rPr>
                        <a:t>Under 300.000 kr.</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5</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71%</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4287418972"/>
                  </a:ext>
                </a:extLst>
              </a:tr>
              <a:tr h="357327">
                <a:tc>
                  <a:txBody>
                    <a:bodyPr/>
                    <a:lstStyle/>
                    <a:p>
                      <a:r>
                        <a:rPr lang="da-DK" sz="800" dirty="0">
                          <a:effectLst/>
                        </a:rPr>
                        <a:t>Over 300.000 kr.</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dirty="0">
                          <a:effectLst/>
                        </a:rPr>
                        <a:t>29%</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458132332"/>
                  </a:ext>
                </a:extLst>
              </a:tr>
            </a:tbl>
          </a:graphicData>
        </a:graphic>
      </p:graphicFrame>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9" y="1772093"/>
            <a:ext cx="5399087" cy="431681"/>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400" dirty="0"/>
              <a:t>Hvor længe har du været virksomhedsejer?</a:t>
            </a:r>
          </a:p>
          <a:p>
            <a:pPr marL="285750" indent="-285750">
              <a:lnSpc>
                <a:spcPct val="110000"/>
              </a:lnSpc>
              <a:spcAft>
                <a:spcPts val="1200"/>
              </a:spcAft>
              <a:buFont typeface="Arial" panose="020B0604020202020204" pitchFamily="34" charset="0"/>
              <a:buChar char="•"/>
            </a:pPr>
            <a:endParaRPr lang="da-DK" sz="1800" dirty="0"/>
          </a:p>
        </p:txBody>
      </p:sp>
      <p:sp>
        <p:nvSpPr>
          <p:cNvPr id="13" name="Pladsholder til indhold 11">
            <a:extLst>
              <a:ext uri="{FF2B5EF4-FFF2-40B4-BE49-F238E27FC236}">
                <a16:creationId xmlns:a16="http://schemas.microsoft.com/office/drawing/2014/main" id="{B75828F9-D1FA-E7AA-CF2D-16E87EB649A0}"/>
              </a:ext>
            </a:extLst>
          </p:cNvPr>
          <p:cNvSpPr txBox="1">
            <a:spLocks/>
          </p:cNvSpPr>
          <p:nvPr/>
        </p:nvSpPr>
        <p:spPr>
          <a:xfrm>
            <a:off x="515939" y="4049626"/>
            <a:ext cx="5399087" cy="431681"/>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400" dirty="0"/>
              <a:t>Hvilket niveau ligger din omsætning på?</a:t>
            </a:r>
            <a:endParaRPr lang="da-DK" sz="1800" dirty="0"/>
          </a:p>
        </p:txBody>
      </p:sp>
    </p:spTree>
    <p:extLst>
      <p:ext uri="{BB962C8B-B14F-4D97-AF65-F5344CB8AC3E}">
        <p14:creationId xmlns:p14="http://schemas.microsoft.com/office/powerpoint/2010/main" val="3248973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1: 10 indledende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3</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9" y="1704358"/>
            <a:ext cx="5399087" cy="431681"/>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400" dirty="0"/>
              <a:t>Hvilken type virksomhed har du?</a:t>
            </a:r>
            <a:endParaRPr lang="da-DK" sz="1800" dirty="0"/>
          </a:p>
        </p:txBody>
      </p:sp>
      <p:sp>
        <p:nvSpPr>
          <p:cNvPr id="13" name="Pladsholder til indhold 11">
            <a:extLst>
              <a:ext uri="{FF2B5EF4-FFF2-40B4-BE49-F238E27FC236}">
                <a16:creationId xmlns:a16="http://schemas.microsoft.com/office/drawing/2014/main" id="{B75828F9-D1FA-E7AA-CF2D-16E87EB649A0}"/>
              </a:ext>
            </a:extLst>
          </p:cNvPr>
          <p:cNvSpPr txBox="1">
            <a:spLocks/>
          </p:cNvSpPr>
          <p:nvPr/>
        </p:nvSpPr>
        <p:spPr>
          <a:xfrm>
            <a:off x="515938" y="3864205"/>
            <a:ext cx="5399087" cy="431681"/>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400" dirty="0"/>
              <a:t>Hvor mange ansatte har du?</a:t>
            </a:r>
            <a:endParaRPr lang="da-DK" sz="1800" dirty="0"/>
          </a:p>
        </p:txBody>
      </p:sp>
      <p:graphicFrame>
        <p:nvGraphicFramePr>
          <p:cNvPr id="3" name="Tabel 2">
            <a:extLst>
              <a:ext uri="{FF2B5EF4-FFF2-40B4-BE49-F238E27FC236}">
                <a16:creationId xmlns:a16="http://schemas.microsoft.com/office/drawing/2014/main" id="{B62786C2-D33D-CB05-6784-D381C9286162}"/>
              </a:ext>
            </a:extLst>
          </p:cNvPr>
          <p:cNvGraphicFramePr>
            <a:graphicFrameLocks noGrp="1"/>
          </p:cNvGraphicFramePr>
          <p:nvPr>
            <p:extLst>
              <p:ext uri="{D42A27DB-BD31-4B8C-83A1-F6EECF244321}">
                <p14:modId xmlns:p14="http://schemas.microsoft.com/office/powerpoint/2010/main" val="2997977711"/>
              </p:ext>
            </p:extLst>
          </p:nvPr>
        </p:nvGraphicFramePr>
        <p:xfrm>
          <a:off x="515938" y="2059630"/>
          <a:ext cx="9122295" cy="1352805"/>
        </p:xfrm>
        <a:graphic>
          <a:graphicData uri="http://schemas.openxmlformats.org/drawingml/2006/table">
            <a:tbl>
              <a:tblPr>
                <a:tableStyleId>{5C22544A-7EE6-4342-B048-85BDC9FD1C3A}</a:tableStyleId>
              </a:tblPr>
              <a:tblGrid>
                <a:gridCol w="6515925">
                  <a:extLst>
                    <a:ext uri="{9D8B030D-6E8A-4147-A177-3AD203B41FA5}">
                      <a16:colId xmlns:a16="http://schemas.microsoft.com/office/drawing/2014/main" val="2737631350"/>
                    </a:ext>
                  </a:extLst>
                </a:gridCol>
                <a:gridCol w="1303185">
                  <a:extLst>
                    <a:ext uri="{9D8B030D-6E8A-4147-A177-3AD203B41FA5}">
                      <a16:colId xmlns:a16="http://schemas.microsoft.com/office/drawing/2014/main" val="2854975901"/>
                    </a:ext>
                  </a:extLst>
                </a:gridCol>
                <a:gridCol w="1303185">
                  <a:extLst>
                    <a:ext uri="{9D8B030D-6E8A-4147-A177-3AD203B41FA5}">
                      <a16:colId xmlns:a16="http://schemas.microsoft.com/office/drawing/2014/main" val="1046596355"/>
                    </a:ext>
                  </a:extLst>
                </a:gridCol>
              </a:tblGrid>
              <a:tr h="270561">
                <a:tc>
                  <a:txBody>
                    <a:bodyPr/>
                    <a:lstStyle/>
                    <a:p>
                      <a:r>
                        <a:rPr lang="da-DK" sz="800">
                          <a:effectLst/>
                        </a:rPr>
                        <a:t>Answer</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Count</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Percent</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845142188"/>
                  </a:ext>
                </a:extLst>
              </a:tr>
              <a:tr h="270561">
                <a:tc>
                  <a:txBody>
                    <a:bodyPr/>
                    <a:lstStyle/>
                    <a:p>
                      <a:r>
                        <a:rPr lang="da-DK" sz="800">
                          <a:effectLst/>
                        </a:rPr>
                        <a:t>Enkeltmandsvirksomhed</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29%</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506455597"/>
                  </a:ext>
                </a:extLst>
              </a:tr>
              <a:tr h="270561">
                <a:tc>
                  <a:txBody>
                    <a:bodyPr/>
                    <a:lstStyle/>
                    <a:p>
                      <a:r>
                        <a:rPr lang="da-DK" sz="800" dirty="0">
                          <a:effectLst/>
                        </a:rPr>
                        <a:t>Personligt ejet mindre virksomhed (PMV)</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3</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43%</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365058394"/>
                  </a:ext>
                </a:extLst>
              </a:tr>
              <a:tr h="270561">
                <a:tc>
                  <a:txBody>
                    <a:bodyPr/>
                    <a:lstStyle/>
                    <a:p>
                      <a:r>
                        <a:rPr lang="da-DK" sz="800">
                          <a:effectLst/>
                        </a:rPr>
                        <a:t>Selskab</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29%</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129634744"/>
                  </a:ext>
                </a:extLst>
              </a:tr>
              <a:tr h="270561">
                <a:tc>
                  <a:txBody>
                    <a:bodyPr/>
                    <a:lstStyle/>
                    <a:p>
                      <a:r>
                        <a:rPr lang="da-DK" sz="800" dirty="0">
                          <a:effectLst/>
                        </a:rPr>
                        <a:t>Andet</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dirty="0">
                          <a:effectLst/>
                        </a:rPr>
                        <a:t>0%</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3662551374"/>
                  </a:ext>
                </a:extLst>
              </a:tr>
            </a:tbl>
          </a:graphicData>
        </a:graphic>
      </p:graphicFrame>
      <p:graphicFrame>
        <p:nvGraphicFramePr>
          <p:cNvPr id="5" name="Tabel 4">
            <a:extLst>
              <a:ext uri="{FF2B5EF4-FFF2-40B4-BE49-F238E27FC236}">
                <a16:creationId xmlns:a16="http://schemas.microsoft.com/office/drawing/2014/main" id="{B9ACCB25-A9AC-23B1-7143-356E114F59A8}"/>
              </a:ext>
            </a:extLst>
          </p:cNvPr>
          <p:cNvGraphicFramePr>
            <a:graphicFrameLocks noGrp="1"/>
          </p:cNvGraphicFramePr>
          <p:nvPr>
            <p:extLst>
              <p:ext uri="{D42A27DB-BD31-4B8C-83A1-F6EECF244321}">
                <p14:modId xmlns:p14="http://schemas.microsoft.com/office/powerpoint/2010/main" val="2069227023"/>
              </p:ext>
            </p:extLst>
          </p:nvPr>
        </p:nvGraphicFramePr>
        <p:xfrm>
          <a:off x="515939" y="4228153"/>
          <a:ext cx="9122294" cy="1807463"/>
        </p:xfrm>
        <a:graphic>
          <a:graphicData uri="http://schemas.openxmlformats.org/drawingml/2006/table">
            <a:tbl>
              <a:tblPr>
                <a:tableStyleId>{5C22544A-7EE6-4342-B048-85BDC9FD1C3A}</a:tableStyleId>
              </a:tblPr>
              <a:tblGrid>
                <a:gridCol w="6515924">
                  <a:extLst>
                    <a:ext uri="{9D8B030D-6E8A-4147-A177-3AD203B41FA5}">
                      <a16:colId xmlns:a16="http://schemas.microsoft.com/office/drawing/2014/main" val="4193640828"/>
                    </a:ext>
                  </a:extLst>
                </a:gridCol>
                <a:gridCol w="1303185">
                  <a:extLst>
                    <a:ext uri="{9D8B030D-6E8A-4147-A177-3AD203B41FA5}">
                      <a16:colId xmlns:a16="http://schemas.microsoft.com/office/drawing/2014/main" val="3687739514"/>
                    </a:ext>
                  </a:extLst>
                </a:gridCol>
                <a:gridCol w="1303185">
                  <a:extLst>
                    <a:ext uri="{9D8B030D-6E8A-4147-A177-3AD203B41FA5}">
                      <a16:colId xmlns:a16="http://schemas.microsoft.com/office/drawing/2014/main" val="2082408410"/>
                    </a:ext>
                  </a:extLst>
                </a:gridCol>
              </a:tblGrid>
              <a:tr h="258209">
                <a:tc>
                  <a:txBody>
                    <a:bodyPr/>
                    <a:lstStyle/>
                    <a:p>
                      <a:r>
                        <a:rPr lang="da-DK" sz="800">
                          <a:effectLst/>
                        </a:rPr>
                        <a:t>Answer</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Count</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Percent</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552783493"/>
                  </a:ext>
                </a:extLst>
              </a:tr>
              <a:tr h="258209">
                <a:tc>
                  <a:txBody>
                    <a:bodyPr/>
                    <a:lstStyle/>
                    <a:p>
                      <a:r>
                        <a:rPr lang="da-DK" sz="800">
                          <a:effectLst/>
                        </a:rPr>
                        <a:t>Mig selv</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7</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100%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402130861"/>
                  </a:ext>
                </a:extLst>
              </a:tr>
              <a:tr h="258209">
                <a:tc>
                  <a:txBody>
                    <a:bodyPr/>
                    <a:lstStyle/>
                    <a:p>
                      <a:r>
                        <a:rPr lang="da-DK" sz="800">
                          <a:effectLst/>
                        </a:rPr>
                        <a:t>1-5</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4005531440"/>
                  </a:ext>
                </a:extLst>
              </a:tr>
              <a:tr h="258209">
                <a:tc>
                  <a:txBody>
                    <a:bodyPr/>
                    <a:lstStyle/>
                    <a:p>
                      <a:r>
                        <a:rPr lang="da-DK" sz="800">
                          <a:effectLst/>
                        </a:rPr>
                        <a:t>5-10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2084816868"/>
                  </a:ext>
                </a:extLst>
              </a:tr>
              <a:tr h="258209">
                <a:tc>
                  <a:txBody>
                    <a:bodyPr/>
                    <a:lstStyle/>
                    <a:p>
                      <a:r>
                        <a:rPr lang="da-DK" sz="800">
                          <a:effectLst/>
                        </a:rPr>
                        <a:t>10-15</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4179068674"/>
                  </a:ext>
                </a:extLst>
              </a:tr>
              <a:tr h="258209">
                <a:tc>
                  <a:txBody>
                    <a:bodyPr/>
                    <a:lstStyle/>
                    <a:p>
                      <a:r>
                        <a:rPr lang="da-DK" sz="800">
                          <a:effectLst/>
                        </a:rPr>
                        <a:t>15-20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617522101"/>
                  </a:ext>
                </a:extLst>
              </a:tr>
              <a:tr h="258209">
                <a:tc>
                  <a:txBody>
                    <a:bodyPr/>
                    <a:lstStyle/>
                    <a:p>
                      <a:r>
                        <a:rPr lang="da-DK" sz="800">
                          <a:effectLst/>
                        </a:rPr>
                        <a:t>Over 20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dirty="0">
                          <a:effectLst/>
                        </a:rPr>
                        <a:t>0%</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3607443930"/>
                  </a:ext>
                </a:extLst>
              </a:tr>
            </a:tbl>
          </a:graphicData>
        </a:graphic>
      </p:graphicFrame>
    </p:spTree>
    <p:extLst>
      <p:ext uri="{BB962C8B-B14F-4D97-AF65-F5344CB8AC3E}">
        <p14:creationId xmlns:p14="http://schemas.microsoft.com/office/powerpoint/2010/main" val="2795306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1: 10 indledende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4</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9" y="1704358"/>
            <a:ext cx="7061728" cy="431681"/>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400" dirty="0"/>
              <a:t>Hvor meget erfaring har du med at oplyse resultat af egen virksomhed?</a:t>
            </a:r>
            <a:endParaRPr lang="da-DK" sz="1800" dirty="0"/>
          </a:p>
        </p:txBody>
      </p:sp>
      <p:sp>
        <p:nvSpPr>
          <p:cNvPr id="13" name="Pladsholder til indhold 11">
            <a:extLst>
              <a:ext uri="{FF2B5EF4-FFF2-40B4-BE49-F238E27FC236}">
                <a16:creationId xmlns:a16="http://schemas.microsoft.com/office/drawing/2014/main" id="{B75828F9-D1FA-E7AA-CF2D-16E87EB649A0}"/>
              </a:ext>
            </a:extLst>
          </p:cNvPr>
          <p:cNvSpPr txBox="1">
            <a:spLocks/>
          </p:cNvSpPr>
          <p:nvPr/>
        </p:nvSpPr>
        <p:spPr>
          <a:xfrm>
            <a:off x="515937" y="3965805"/>
            <a:ext cx="9122293" cy="431681"/>
          </a:xfrm>
          <a:prstGeom prst="rect">
            <a:avLst/>
          </a:prstGeom>
        </p:spPr>
        <p:txBody>
          <a:bodyPr vert="horz" lIns="0" tIns="0" rIns="0" bIns="0" rtlCol="0" anchor="t" anchorCtr="0">
            <a:normAutofit lnSpcReduction="10000"/>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400" dirty="0"/>
              <a:t>På en skala fra 1-9, hvor 9 er meget sikker og 1 er meget usikker, hvor sikker føler du dig i at oplyse resultat af egen virksomhed? </a:t>
            </a:r>
            <a:endParaRPr lang="da-DK" sz="1800" dirty="0"/>
          </a:p>
        </p:txBody>
      </p:sp>
      <p:graphicFrame>
        <p:nvGraphicFramePr>
          <p:cNvPr id="2" name="Tabel 1">
            <a:extLst>
              <a:ext uri="{FF2B5EF4-FFF2-40B4-BE49-F238E27FC236}">
                <a16:creationId xmlns:a16="http://schemas.microsoft.com/office/drawing/2014/main" id="{5F614530-FCD9-FF44-0BA6-5CE5C4852A79}"/>
              </a:ext>
            </a:extLst>
          </p:cNvPr>
          <p:cNvGraphicFramePr>
            <a:graphicFrameLocks noGrp="1"/>
          </p:cNvGraphicFramePr>
          <p:nvPr>
            <p:extLst>
              <p:ext uri="{D42A27DB-BD31-4B8C-83A1-F6EECF244321}">
                <p14:modId xmlns:p14="http://schemas.microsoft.com/office/powerpoint/2010/main" val="1776660482"/>
              </p:ext>
            </p:extLst>
          </p:nvPr>
        </p:nvGraphicFramePr>
        <p:xfrm>
          <a:off x="515937" y="2023715"/>
          <a:ext cx="9122294" cy="1474460"/>
        </p:xfrm>
        <a:graphic>
          <a:graphicData uri="http://schemas.openxmlformats.org/drawingml/2006/table">
            <a:tbl>
              <a:tblPr>
                <a:tableStyleId>{5C22544A-7EE6-4342-B048-85BDC9FD1C3A}</a:tableStyleId>
              </a:tblPr>
              <a:tblGrid>
                <a:gridCol w="6515924">
                  <a:extLst>
                    <a:ext uri="{9D8B030D-6E8A-4147-A177-3AD203B41FA5}">
                      <a16:colId xmlns:a16="http://schemas.microsoft.com/office/drawing/2014/main" val="3158100878"/>
                    </a:ext>
                  </a:extLst>
                </a:gridCol>
                <a:gridCol w="1303185">
                  <a:extLst>
                    <a:ext uri="{9D8B030D-6E8A-4147-A177-3AD203B41FA5}">
                      <a16:colId xmlns:a16="http://schemas.microsoft.com/office/drawing/2014/main" val="2904242796"/>
                    </a:ext>
                  </a:extLst>
                </a:gridCol>
                <a:gridCol w="1303185">
                  <a:extLst>
                    <a:ext uri="{9D8B030D-6E8A-4147-A177-3AD203B41FA5}">
                      <a16:colId xmlns:a16="http://schemas.microsoft.com/office/drawing/2014/main" val="1184006390"/>
                    </a:ext>
                  </a:extLst>
                </a:gridCol>
              </a:tblGrid>
              <a:tr h="294892">
                <a:tc>
                  <a:txBody>
                    <a:bodyPr/>
                    <a:lstStyle/>
                    <a:p>
                      <a:r>
                        <a:rPr lang="da-DK" sz="800">
                          <a:effectLst/>
                        </a:rPr>
                        <a:t>Answer</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Count</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Percent</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3307491704"/>
                  </a:ext>
                </a:extLst>
              </a:tr>
              <a:tr h="294892">
                <a:tc>
                  <a:txBody>
                    <a:bodyPr/>
                    <a:lstStyle/>
                    <a:p>
                      <a:r>
                        <a:rPr lang="da-DK" sz="800">
                          <a:effectLst/>
                        </a:rPr>
                        <a:t>Det er første gang</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29%</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996742372"/>
                  </a:ext>
                </a:extLst>
              </a:tr>
              <a:tr h="294892">
                <a:tc>
                  <a:txBody>
                    <a:bodyPr/>
                    <a:lstStyle/>
                    <a:p>
                      <a:r>
                        <a:rPr lang="da-DK" sz="800">
                          <a:effectLst/>
                        </a:rPr>
                        <a:t>Jeg har gjort det et par gange</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3</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43%</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3497281556"/>
                  </a:ext>
                </a:extLst>
              </a:tr>
              <a:tr h="294892">
                <a:tc>
                  <a:txBody>
                    <a:bodyPr/>
                    <a:lstStyle/>
                    <a:p>
                      <a:r>
                        <a:rPr lang="da-DK" sz="800">
                          <a:effectLst/>
                        </a:rPr>
                        <a:t>Jeg har en del erfaring</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29%</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729980473"/>
                  </a:ext>
                </a:extLst>
              </a:tr>
              <a:tr h="294892">
                <a:tc>
                  <a:txBody>
                    <a:bodyPr/>
                    <a:lstStyle/>
                    <a:p>
                      <a:r>
                        <a:rPr lang="da-DK" sz="800">
                          <a:effectLst/>
                        </a:rPr>
                        <a:t>Jeg har meget erfaring</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dirty="0">
                          <a:effectLst/>
                        </a:rPr>
                        <a:t>0%</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545158354"/>
                  </a:ext>
                </a:extLst>
              </a:tr>
            </a:tbl>
          </a:graphicData>
        </a:graphic>
      </p:graphicFrame>
      <p:graphicFrame>
        <p:nvGraphicFramePr>
          <p:cNvPr id="6" name="Tabel 5">
            <a:extLst>
              <a:ext uri="{FF2B5EF4-FFF2-40B4-BE49-F238E27FC236}">
                <a16:creationId xmlns:a16="http://schemas.microsoft.com/office/drawing/2014/main" id="{E4BD9EFE-9813-2633-FA75-72D0F437F616}"/>
              </a:ext>
            </a:extLst>
          </p:cNvPr>
          <p:cNvGraphicFramePr>
            <a:graphicFrameLocks noGrp="1"/>
          </p:cNvGraphicFramePr>
          <p:nvPr>
            <p:extLst>
              <p:ext uri="{D42A27DB-BD31-4B8C-83A1-F6EECF244321}">
                <p14:modId xmlns:p14="http://schemas.microsoft.com/office/powerpoint/2010/main" val="1654003035"/>
              </p:ext>
            </p:extLst>
          </p:nvPr>
        </p:nvGraphicFramePr>
        <p:xfrm>
          <a:off x="515938" y="4505456"/>
          <a:ext cx="9122292" cy="1692144"/>
        </p:xfrm>
        <a:graphic>
          <a:graphicData uri="http://schemas.openxmlformats.org/drawingml/2006/table">
            <a:tbl>
              <a:tblPr>
                <a:tableStyleId>{5C22544A-7EE6-4342-B048-85BDC9FD1C3A}</a:tableStyleId>
              </a:tblPr>
              <a:tblGrid>
                <a:gridCol w="3442376">
                  <a:extLst>
                    <a:ext uri="{9D8B030D-6E8A-4147-A177-3AD203B41FA5}">
                      <a16:colId xmlns:a16="http://schemas.microsoft.com/office/drawing/2014/main" val="2702132146"/>
                    </a:ext>
                  </a:extLst>
                </a:gridCol>
                <a:gridCol w="516356">
                  <a:extLst>
                    <a:ext uri="{9D8B030D-6E8A-4147-A177-3AD203B41FA5}">
                      <a16:colId xmlns:a16="http://schemas.microsoft.com/office/drawing/2014/main" val="1396333920"/>
                    </a:ext>
                  </a:extLst>
                </a:gridCol>
                <a:gridCol w="516356">
                  <a:extLst>
                    <a:ext uri="{9D8B030D-6E8A-4147-A177-3AD203B41FA5}">
                      <a16:colId xmlns:a16="http://schemas.microsoft.com/office/drawing/2014/main" val="4283600391"/>
                    </a:ext>
                  </a:extLst>
                </a:gridCol>
                <a:gridCol w="516356">
                  <a:extLst>
                    <a:ext uri="{9D8B030D-6E8A-4147-A177-3AD203B41FA5}">
                      <a16:colId xmlns:a16="http://schemas.microsoft.com/office/drawing/2014/main" val="2906352826"/>
                    </a:ext>
                  </a:extLst>
                </a:gridCol>
                <a:gridCol w="516356">
                  <a:extLst>
                    <a:ext uri="{9D8B030D-6E8A-4147-A177-3AD203B41FA5}">
                      <a16:colId xmlns:a16="http://schemas.microsoft.com/office/drawing/2014/main" val="99620702"/>
                    </a:ext>
                  </a:extLst>
                </a:gridCol>
                <a:gridCol w="516356">
                  <a:extLst>
                    <a:ext uri="{9D8B030D-6E8A-4147-A177-3AD203B41FA5}">
                      <a16:colId xmlns:a16="http://schemas.microsoft.com/office/drawing/2014/main" val="2206217355"/>
                    </a:ext>
                  </a:extLst>
                </a:gridCol>
                <a:gridCol w="516356">
                  <a:extLst>
                    <a:ext uri="{9D8B030D-6E8A-4147-A177-3AD203B41FA5}">
                      <a16:colId xmlns:a16="http://schemas.microsoft.com/office/drawing/2014/main" val="3150231377"/>
                    </a:ext>
                  </a:extLst>
                </a:gridCol>
                <a:gridCol w="516356">
                  <a:extLst>
                    <a:ext uri="{9D8B030D-6E8A-4147-A177-3AD203B41FA5}">
                      <a16:colId xmlns:a16="http://schemas.microsoft.com/office/drawing/2014/main" val="4028609969"/>
                    </a:ext>
                  </a:extLst>
                </a:gridCol>
                <a:gridCol w="516356">
                  <a:extLst>
                    <a:ext uri="{9D8B030D-6E8A-4147-A177-3AD203B41FA5}">
                      <a16:colId xmlns:a16="http://schemas.microsoft.com/office/drawing/2014/main" val="1540563433"/>
                    </a:ext>
                  </a:extLst>
                </a:gridCol>
                <a:gridCol w="516356">
                  <a:extLst>
                    <a:ext uri="{9D8B030D-6E8A-4147-A177-3AD203B41FA5}">
                      <a16:colId xmlns:a16="http://schemas.microsoft.com/office/drawing/2014/main" val="2131310152"/>
                    </a:ext>
                  </a:extLst>
                </a:gridCol>
                <a:gridCol w="1032712">
                  <a:extLst>
                    <a:ext uri="{9D8B030D-6E8A-4147-A177-3AD203B41FA5}">
                      <a16:colId xmlns:a16="http://schemas.microsoft.com/office/drawing/2014/main" val="513440853"/>
                    </a:ext>
                  </a:extLst>
                </a:gridCol>
              </a:tblGrid>
              <a:tr h="846072">
                <a:tc>
                  <a:txBody>
                    <a:bodyPr/>
                    <a:lstStyle/>
                    <a:p>
                      <a:r>
                        <a:rPr lang="da-DK" sz="600" dirty="0">
                          <a:effectLst/>
                        </a:rPr>
                        <a:t>⁠</a:t>
                      </a:r>
                      <a:endParaRPr lang="da-DK"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600" dirty="0">
                          <a:effectLst/>
                        </a:rPr>
                        <a:t>1</a:t>
                      </a:r>
                      <a:endParaRPr lang="da-DK"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600" dirty="0">
                          <a:effectLst/>
                        </a:rPr>
                        <a:t>2</a:t>
                      </a:r>
                      <a:endParaRPr lang="da-DK"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600" dirty="0">
                          <a:effectLst/>
                        </a:rPr>
                        <a:t>3</a:t>
                      </a:r>
                      <a:endParaRPr lang="da-DK"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600" dirty="0">
                          <a:effectLst/>
                        </a:rPr>
                        <a:t>4</a:t>
                      </a:r>
                      <a:endParaRPr lang="da-DK"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600" dirty="0">
                          <a:effectLst/>
                        </a:rPr>
                        <a:t>5</a:t>
                      </a:r>
                      <a:endParaRPr lang="da-DK"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600">
                          <a:effectLst/>
                        </a:rPr>
                        <a:t>6</a:t>
                      </a:r>
                      <a:endParaRPr lang="da-DK"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600" dirty="0">
                          <a:effectLst/>
                        </a:rPr>
                        <a:t>7</a:t>
                      </a:r>
                      <a:endParaRPr lang="da-DK"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600" dirty="0">
                          <a:effectLst/>
                        </a:rPr>
                        <a:t>8</a:t>
                      </a:r>
                      <a:endParaRPr lang="da-DK"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600" dirty="0">
                          <a:effectLst/>
                        </a:rPr>
                        <a:t>9</a:t>
                      </a:r>
                      <a:endParaRPr lang="da-DK"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dirty="0">
                          <a:effectLst/>
                        </a:rPr>
                        <a:t>Participants</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extLst>
                  <a:ext uri="{0D108BD9-81ED-4DB2-BD59-A6C34878D82A}">
                    <a16:rowId xmlns:a16="http://schemas.microsoft.com/office/drawing/2014/main" val="241901137"/>
                  </a:ext>
                </a:extLst>
              </a:tr>
              <a:tr h="846072">
                <a:tc>
                  <a:txBody>
                    <a:bodyPr/>
                    <a:lstStyle/>
                    <a:p>
                      <a:r>
                        <a:rPr lang="da-DK" sz="1600" dirty="0">
                          <a:effectLst/>
                        </a:rPr>
                        <a:t>Rating</a:t>
                      </a:r>
                      <a:endParaRPr lang="da-DK"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dirty="0">
                          <a:effectLst/>
                        </a:rPr>
                        <a:t>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dirty="0">
                          <a:effectLst/>
                        </a:rPr>
                        <a:t>43%</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dirty="0">
                          <a:effectLst/>
                        </a:rPr>
                        <a:t>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a:effectLst/>
                        </a:rPr>
                        <a:t>43%</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dirty="0">
                          <a:effectLst/>
                        </a:rPr>
                        <a:t>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dirty="0">
                          <a:effectLst/>
                        </a:rPr>
                        <a:t>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dirty="0">
                          <a:effectLst/>
                        </a:rPr>
                        <a:t>14%</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dirty="0">
                          <a:effectLst/>
                        </a:rPr>
                        <a:t>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tc>
                  <a:txBody>
                    <a:bodyPr/>
                    <a:lstStyle/>
                    <a:p>
                      <a:pPr algn="ctr"/>
                      <a:r>
                        <a:rPr lang="da-DK" sz="1200" dirty="0">
                          <a:effectLst/>
                        </a:rPr>
                        <a:t>7</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500" marR="33500" marT="33500" marB="33500"/>
                </a:tc>
                <a:extLst>
                  <a:ext uri="{0D108BD9-81ED-4DB2-BD59-A6C34878D82A}">
                    <a16:rowId xmlns:a16="http://schemas.microsoft.com/office/drawing/2014/main" val="1593048203"/>
                  </a:ext>
                </a:extLst>
              </a:tr>
            </a:tbl>
          </a:graphicData>
        </a:graphic>
      </p:graphicFrame>
    </p:spTree>
    <p:extLst>
      <p:ext uri="{BB962C8B-B14F-4D97-AF65-F5344CB8AC3E}">
        <p14:creationId xmlns:p14="http://schemas.microsoft.com/office/powerpoint/2010/main" val="3243847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2: Navigation task</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5</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graphicFrame>
        <p:nvGraphicFramePr>
          <p:cNvPr id="7" name="Tabel 6">
            <a:extLst>
              <a:ext uri="{FF2B5EF4-FFF2-40B4-BE49-F238E27FC236}">
                <a16:creationId xmlns:a16="http://schemas.microsoft.com/office/drawing/2014/main" id="{CBC59B42-37B3-A6DA-8186-75A3F395EBAC}"/>
              </a:ext>
            </a:extLst>
          </p:cNvPr>
          <p:cNvGraphicFramePr>
            <a:graphicFrameLocks noGrp="1"/>
          </p:cNvGraphicFramePr>
          <p:nvPr>
            <p:extLst>
              <p:ext uri="{D42A27DB-BD31-4B8C-83A1-F6EECF244321}">
                <p14:modId xmlns:p14="http://schemas.microsoft.com/office/powerpoint/2010/main" val="4171951250"/>
              </p:ext>
            </p:extLst>
          </p:nvPr>
        </p:nvGraphicFramePr>
        <p:xfrm>
          <a:off x="515939" y="1772251"/>
          <a:ext cx="10617200" cy="1264920"/>
        </p:xfrm>
        <a:graphic>
          <a:graphicData uri="http://schemas.openxmlformats.org/drawingml/2006/table">
            <a:tbl>
              <a:tblPr>
                <a:tableStyleId>{5C22544A-7EE6-4342-B048-85BDC9FD1C3A}</a:tableStyleId>
              </a:tblPr>
              <a:tblGrid>
                <a:gridCol w="5588000">
                  <a:extLst>
                    <a:ext uri="{9D8B030D-6E8A-4147-A177-3AD203B41FA5}">
                      <a16:colId xmlns:a16="http://schemas.microsoft.com/office/drawing/2014/main" val="1500521128"/>
                    </a:ext>
                  </a:extLst>
                </a:gridCol>
                <a:gridCol w="1397000">
                  <a:extLst>
                    <a:ext uri="{9D8B030D-6E8A-4147-A177-3AD203B41FA5}">
                      <a16:colId xmlns:a16="http://schemas.microsoft.com/office/drawing/2014/main" val="2456385238"/>
                    </a:ext>
                  </a:extLst>
                </a:gridCol>
                <a:gridCol w="1397000">
                  <a:extLst>
                    <a:ext uri="{9D8B030D-6E8A-4147-A177-3AD203B41FA5}">
                      <a16:colId xmlns:a16="http://schemas.microsoft.com/office/drawing/2014/main" val="4066026195"/>
                    </a:ext>
                  </a:extLst>
                </a:gridCol>
                <a:gridCol w="2235200">
                  <a:extLst>
                    <a:ext uri="{9D8B030D-6E8A-4147-A177-3AD203B41FA5}">
                      <a16:colId xmlns:a16="http://schemas.microsoft.com/office/drawing/2014/main" val="4040023753"/>
                    </a:ext>
                  </a:extLst>
                </a:gridCol>
              </a:tblGrid>
              <a:tr h="0">
                <a:tc>
                  <a:txBody>
                    <a:bodyPr/>
                    <a:lstStyle/>
                    <a:p>
                      <a:r>
                        <a:rPr lang="da-DK" sz="800">
                          <a:effectLst/>
                        </a:rPr>
                        <a:t>Success</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Time on task</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Clicks</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Unique pageviews</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2993382180"/>
                  </a:ext>
                </a:extLst>
              </a:tr>
              <a:tr h="0">
                <a:tc>
                  <a:txBody>
                    <a:bodyPr/>
                    <a:lstStyle/>
                    <a:p>
                      <a:r>
                        <a:rPr lang="da-DK" sz="800" dirty="0">
                          <a:effectLst/>
                        </a:rPr>
                        <a:t>Mean</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dirty="0">
                          <a:effectLst/>
                        </a:rPr>
                        <a:t>04:55</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8.75</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20.25</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4228049867"/>
                  </a:ext>
                </a:extLst>
              </a:tr>
              <a:tr h="0">
                <a:tc>
                  <a:txBody>
                    <a:bodyPr/>
                    <a:lstStyle/>
                    <a:p>
                      <a:r>
                        <a:rPr lang="da-DK" sz="800" dirty="0">
                          <a:effectLst/>
                        </a:rPr>
                        <a:t>Median</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05:35</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4.0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9.5</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2177774184"/>
                  </a:ext>
                </a:extLst>
              </a:tr>
              <a:tr h="0">
                <a:tc>
                  <a:txBody>
                    <a:bodyPr/>
                    <a:lstStyle/>
                    <a:p>
                      <a:r>
                        <a:rPr lang="da-DK" sz="800">
                          <a:effectLst/>
                        </a:rPr>
                        <a:t>Minimum</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02:34</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7.0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513598358"/>
                  </a:ext>
                </a:extLst>
              </a:tr>
              <a:tr h="0">
                <a:tc>
                  <a:txBody>
                    <a:bodyPr/>
                    <a:lstStyle/>
                    <a:p>
                      <a:r>
                        <a:rPr lang="da-DK" sz="800">
                          <a:effectLst/>
                        </a:rPr>
                        <a:t>Maximum</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05:56</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25.0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55.0</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799193905"/>
                  </a:ext>
                </a:extLst>
              </a:tr>
              <a:tr h="0">
                <a:tc>
                  <a:txBody>
                    <a:bodyPr/>
                    <a:lstStyle/>
                    <a:p>
                      <a:r>
                        <a:rPr lang="da-DK" sz="800">
                          <a:effectLst/>
                        </a:rPr>
                        <a:t>StDev</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01:22</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a:effectLst/>
                        </a:rPr>
                        <a:t>9.42</a:t>
                      </a:r>
                      <a:endParaRPr lang="da-DK"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800" dirty="0">
                          <a:effectLst/>
                        </a:rPr>
                        <a:t>20.12</a:t>
                      </a:r>
                      <a:endParaRPr lang="da-DK"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2891953127"/>
                  </a:ext>
                </a:extLst>
              </a:tr>
            </a:tbl>
          </a:graphicData>
        </a:graphic>
      </p:graphicFrame>
      <p:sp>
        <p:nvSpPr>
          <p:cNvPr id="8" name="Rectangle 2">
            <a:extLst>
              <a:ext uri="{FF2B5EF4-FFF2-40B4-BE49-F238E27FC236}">
                <a16:creationId xmlns:a16="http://schemas.microsoft.com/office/drawing/2014/main" id="{449C6165-F348-DCC6-DACC-E263F04B2DA4}"/>
              </a:ext>
            </a:extLst>
          </p:cNvPr>
          <p:cNvSpPr>
            <a:spLocks noChangeArrowheads="1"/>
          </p:cNvSpPr>
          <p:nvPr/>
        </p:nvSpPr>
        <p:spPr bwMode="auto">
          <a:xfrm>
            <a:off x="515939" y="177209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a-DK" altLang="da-DK"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br>
              <a:rPr kumimoji="0" lang="da-DK" altLang="da-DK"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da-DK" altLang="da-DK"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da-DK" altLang="da-DK"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br>
              <a:rPr kumimoji="0" lang="da-DK" altLang="da-DK"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da-DK" altLang="da-DK" sz="1800" b="0" i="0" u="none" strike="noStrike" cap="none" normalizeH="0" baseline="0">
              <a:ln>
                <a:noFill/>
              </a:ln>
              <a:solidFill>
                <a:schemeClr val="tx1"/>
              </a:solidFill>
              <a:effectLst/>
              <a:latin typeface="Arial" panose="020B0604020202020204" pitchFamily="34" charset="0"/>
            </a:endParaRPr>
          </a:p>
        </p:txBody>
      </p:sp>
      <p:sp>
        <p:nvSpPr>
          <p:cNvPr id="14" name="Rectangle 3">
            <a:extLst>
              <a:ext uri="{FF2B5EF4-FFF2-40B4-BE49-F238E27FC236}">
                <a16:creationId xmlns:a16="http://schemas.microsoft.com/office/drawing/2014/main" id="{066499D8-8EEA-3B43-0B24-4CE32F1A50C6}"/>
              </a:ext>
            </a:extLst>
          </p:cNvPr>
          <p:cNvSpPr>
            <a:spLocks noChangeArrowheads="1"/>
          </p:cNvSpPr>
          <p:nvPr/>
        </p:nvSpPr>
        <p:spPr bwMode="auto">
          <a:xfrm>
            <a:off x="515939" y="323955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a-DK"/>
          </a:p>
        </p:txBody>
      </p:sp>
      <p:pic>
        <p:nvPicPr>
          <p:cNvPr id="17" name="Billede 16">
            <a:hlinkClick r:id="rId2" action="ppaction://hlinkfile"/>
            <a:extLst>
              <a:ext uri="{FF2B5EF4-FFF2-40B4-BE49-F238E27FC236}">
                <a16:creationId xmlns:a16="http://schemas.microsoft.com/office/drawing/2014/main" id="{AC250609-6A69-1A0B-5C0D-810A976E83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939" y="4553756"/>
            <a:ext cx="10617200" cy="408077"/>
          </a:xfrm>
          <a:prstGeom prst="rect">
            <a:avLst/>
          </a:prstGeom>
        </p:spPr>
      </p:pic>
      <p:sp>
        <p:nvSpPr>
          <p:cNvPr id="18" name="Pladsholder til indhold 11">
            <a:extLst>
              <a:ext uri="{FF2B5EF4-FFF2-40B4-BE49-F238E27FC236}">
                <a16:creationId xmlns:a16="http://schemas.microsoft.com/office/drawing/2014/main" id="{980AADD3-2243-0E16-C87F-94DDF99ACE8C}"/>
              </a:ext>
            </a:extLst>
          </p:cNvPr>
          <p:cNvSpPr txBox="1">
            <a:spLocks/>
          </p:cNvSpPr>
          <p:nvPr/>
        </p:nvSpPr>
        <p:spPr>
          <a:xfrm>
            <a:off x="515939" y="3510327"/>
            <a:ext cx="5399087" cy="587872"/>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err="1"/>
              <a:t>Clickstream</a:t>
            </a:r>
            <a:r>
              <a:rPr lang="da-DK" sz="1800" dirty="0"/>
              <a:t>:</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Tree>
    <p:extLst>
      <p:ext uri="{BB962C8B-B14F-4D97-AF65-F5344CB8AC3E}">
        <p14:creationId xmlns:p14="http://schemas.microsoft.com/office/powerpoint/2010/main" val="4175272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3: 13 afsluttende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6</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8" y="1928284"/>
            <a:ext cx="5399087" cy="431681"/>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400" dirty="0"/>
              <a:t>På en skala fra 1 til 5, hvor 1 er slet ikke og 5 er i meget høj grad:</a:t>
            </a:r>
            <a:endParaRPr lang="da-DK" sz="1800" dirty="0"/>
          </a:p>
        </p:txBody>
      </p:sp>
      <p:graphicFrame>
        <p:nvGraphicFramePr>
          <p:cNvPr id="3" name="Tabel 2">
            <a:extLst>
              <a:ext uri="{FF2B5EF4-FFF2-40B4-BE49-F238E27FC236}">
                <a16:creationId xmlns:a16="http://schemas.microsoft.com/office/drawing/2014/main" id="{1A51A898-C0F0-957B-66E0-AD69760BC113}"/>
              </a:ext>
            </a:extLst>
          </p:cNvPr>
          <p:cNvGraphicFramePr>
            <a:graphicFrameLocks noGrp="1"/>
          </p:cNvGraphicFramePr>
          <p:nvPr>
            <p:extLst>
              <p:ext uri="{D42A27DB-BD31-4B8C-83A1-F6EECF244321}">
                <p14:modId xmlns:p14="http://schemas.microsoft.com/office/powerpoint/2010/main" val="3725076844"/>
              </p:ext>
            </p:extLst>
          </p:nvPr>
        </p:nvGraphicFramePr>
        <p:xfrm>
          <a:off x="515938" y="2441245"/>
          <a:ext cx="11160124" cy="3378879"/>
        </p:xfrm>
        <a:graphic>
          <a:graphicData uri="http://schemas.openxmlformats.org/drawingml/2006/table">
            <a:tbl>
              <a:tblPr>
                <a:tableStyleId>{5C22544A-7EE6-4342-B048-85BDC9FD1C3A}</a:tableStyleId>
              </a:tblPr>
              <a:tblGrid>
                <a:gridCol w="4960056">
                  <a:extLst>
                    <a:ext uri="{9D8B030D-6E8A-4147-A177-3AD203B41FA5}">
                      <a16:colId xmlns:a16="http://schemas.microsoft.com/office/drawing/2014/main" val="1624031574"/>
                    </a:ext>
                  </a:extLst>
                </a:gridCol>
                <a:gridCol w="744008">
                  <a:extLst>
                    <a:ext uri="{9D8B030D-6E8A-4147-A177-3AD203B41FA5}">
                      <a16:colId xmlns:a16="http://schemas.microsoft.com/office/drawing/2014/main" val="3660896852"/>
                    </a:ext>
                  </a:extLst>
                </a:gridCol>
                <a:gridCol w="744008">
                  <a:extLst>
                    <a:ext uri="{9D8B030D-6E8A-4147-A177-3AD203B41FA5}">
                      <a16:colId xmlns:a16="http://schemas.microsoft.com/office/drawing/2014/main" val="3472463103"/>
                    </a:ext>
                  </a:extLst>
                </a:gridCol>
                <a:gridCol w="744008">
                  <a:extLst>
                    <a:ext uri="{9D8B030D-6E8A-4147-A177-3AD203B41FA5}">
                      <a16:colId xmlns:a16="http://schemas.microsoft.com/office/drawing/2014/main" val="32064870"/>
                    </a:ext>
                  </a:extLst>
                </a:gridCol>
                <a:gridCol w="744008">
                  <a:extLst>
                    <a:ext uri="{9D8B030D-6E8A-4147-A177-3AD203B41FA5}">
                      <a16:colId xmlns:a16="http://schemas.microsoft.com/office/drawing/2014/main" val="3557480516"/>
                    </a:ext>
                  </a:extLst>
                </a:gridCol>
                <a:gridCol w="744008">
                  <a:extLst>
                    <a:ext uri="{9D8B030D-6E8A-4147-A177-3AD203B41FA5}">
                      <a16:colId xmlns:a16="http://schemas.microsoft.com/office/drawing/2014/main" val="3671763710"/>
                    </a:ext>
                  </a:extLst>
                </a:gridCol>
                <a:gridCol w="992011">
                  <a:extLst>
                    <a:ext uri="{9D8B030D-6E8A-4147-A177-3AD203B41FA5}">
                      <a16:colId xmlns:a16="http://schemas.microsoft.com/office/drawing/2014/main" val="1175741657"/>
                    </a:ext>
                  </a:extLst>
                </a:gridCol>
                <a:gridCol w="1488017">
                  <a:extLst>
                    <a:ext uri="{9D8B030D-6E8A-4147-A177-3AD203B41FA5}">
                      <a16:colId xmlns:a16="http://schemas.microsoft.com/office/drawing/2014/main" val="2556848557"/>
                    </a:ext>
                  </a:extLst>
                </a:gridCol>
              </a:tblGrid>
              <a:tr h="375431">
                <a:tc>
                  <a:txBody>
                    <a:bodyPr/>
                    <a:lstStyle/>
                    <a:p>
                      <a:r>
                        <a:rPr lang="da-DK" sz="1200" dirty="0">
                          <a:effectLst/>
                        </a:rPr>
                        <a:t>Statement</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1</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3</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Mean</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Participants</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extLst>
                  <a:ext uri="{0D108BD9-81ED-4DB2-BD59-A6C34878D82A}">
                    <a16:rowId xmlns:a16="http://schemas.microsoft.com/office/drawing/2014/main" val="1332866193"/>
                  </a:ext>
                </a:extLst>
              </a:tr>
              <a:tr h="375431">
                <a:tc>
                  <a:txBody>
                    <a:bodyPr/>
                    <a:lstStyle/>
                    <a:p>
                      <a:r>
                        <a:rPr lang="da-DK" sz="1200">
                          <a:effectLst/>
                        </a:rPr>
                        <a:t>I hvilken grad oplevede du at kunne løse din opgave?</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50%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extLst>
                  <a:ext uri="{0D108BD9-81ED-4DB2-BD59-A6C34878D82A}">
                    <a16:rowId xmlns:a16="http://schemas.microsoft.com/office/drawing/2014/main" val="2587432757"/>
                  </a:ext>
                </a:extLst>
              </a:tr>
              <a:tr h="375431">
                <a:tc>
                  <a:txBody>
                    <a:bodyPr/>
                    <a:lstStyle/>
                    <a:p>
                      <a:r>
                        <a:rPr lang="da-DK" sz="1200">
                          <a:effectLst/>
                        </a:rPr>
                        <a:t>I hvilken grad følte du dig tryg i forløbet?</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50%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extLst>
                  <a:ext uri="{0D108BD9-81ED-4DB2-BD59-A6C34878D82A}">
                    <a16:rowId xmlns:a16="http://schemas.microsoft.com/office/drawing/2014/main" val="3322206551"/>
                  </a:ext>
                </a:extLst>
              </a:tr>
              <a:tr h="375431">
                <a:tc>
                  <a:txBody>
                    <a:bodyPr/>
                    <a:lstStyle/>
                    <a:p>
                      <a:r>
                        <a:rPr lang="da-DK" sz="1200">
                          <a:effectLst/>
                        </a:rPr>
                        <a:t>I hvilken grad indeholdt løsningen den relevante information?</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25%</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75%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3.75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extLst>
                  <a:ext uri="{0D108BD9-81ED-4DB2-BD59-A6C34878D82A}">
                    <a16:rowId xmlns:a16="http://schemas.microsoft.com/office/drawing/2014/main" val="2963905519"/>
                  </a:ext>
                </a:extLst>
              </a:tr>
              <a:tr h="375431">
                <a:tc>
                  <a:txBody>
                    <a:bodyPr/>
                    <a:lstStyle/>
                    <a:p>
                      <a:r>
                        <a:rPr lang="da-DK" sz="1200">
                          <a:effectLst/>
                        </a:rPr>
                        <a:t>I hvilken grad oplevede du sproget i løsningen som forståeligt?</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50%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3.75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extLst>
                  <a:ext uri="{0D108BD9-81ED-4DB2-BD59-A6C34878D82A}">
                    <a16:rowId xmlns:a16="http://schemas.microsoft.com/office/drawing/2014/main" val="4002983733"/>
                  </a:ext>
                </a:extLst>
              </a:tr>
              <a:tr h="375431">
                <a:tc>
                  <a:txBody>
                    <a:bodyPr/>
                    <a:lstStyle/>
                    <a:p>
                      <a:r>
                        <a:rPr lang="da-DK" sz="1200">
                          <a:effectLst/>
                        </a:rPr>
                        <a:t>I hvilken grad oplevede du løsningen som let at gennemføre?</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75%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25%</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3.5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extLst>
                  <a:ext uri="{0D108BD9-81ED-4DB2-BD59-A6C34878D82A}">
                    <a16:rowId xmlns:a16="http://schemas.microsoft.com/office/drawing/2014/main" val="2660644841"/>
                  </a:ext>
                </a:extLst>
              </a:tr>
              <a:tr h="375431">
                <a:tc>
                  <a:txBody>
                    <a:bodyPr/>
                    <a:lstStyle/>
                    <a:p>
                      <a:r>
                        <a:rPr lang="da-DK" sz="1200">
                          <a:effectLst/>
                        </a:rPr>
                        <a:t>I hvilken grad var den fornødne hjælp tilgængelig i løsningen?</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50%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25%</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3.25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extLst>
                  <a:ext uri="{0D108BD9-81ED-4DB2-BD59-A6C34878D82A}">
                    <a16:rowId xmlns:a16="http://schemas.microsoft.com/office/drawing/2014/main" val="2717307797"/>
                  </a:ext>
                </a:extLst>
              </a:tr>
              <a:tr h="375431">
                <a:tc>
                  <a:txBody>
                    <a:bodyPr/>
                    <a:lstStyle/>
                    <a:p>
                      <a:r>
                        <a:rPr lang="da-DK" sz="1200">
                          <a:effectLst/>
                        </a:rPr>
                        <a:t>I hvilken grad kan du lide løsningens udseende?</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50%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4.0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4</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extLst>
                  <a:ext uri="{0D108BD9-81ED-4DB2-BD59-A6C34878D82A}">
                    <a16:rowId xmlns:a16="http://schemas.microsoft.com/office/drawing/2014/main" val="2628161031"/>
                  </a:ext>
                </a:extLst>
              </a:tr>
              <a:tr h="375431">
                <a:tc>
                  <a:txBody>
                    <a:bodyPr/>
                    <a:lstStyle/>
                    <a:p>
                      <a:r>
                        <a:rPr lang="da-DK" sz="1200" dirty="0">
                          <a:effectLst/>
                        </a:rPr>
                        <a:t>I hvilken grad finder du løsningen overskuelig?</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25%</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50%</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0%</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a:effectLst/>
                        </a:rPr>
                        <a:t>25%</a:t>
                      </a:r>
                      <a:endParaRPr lang="da-DK"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3.25</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tc>
                  <a:txBody>
                    <a:bodyPr/>
                    <a:lstStyle/>
                    <a:p>
                      <a:pPr algn="ctr"/>
                      <a:r>
                        <a:rPr lang="da-DK" sz="1200" dirty="0">
                          <a:effectLst/>
                        </a:rPr>
                        <a:t>4</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455" marR="39455" marT="39455" marB="39455"/>
                </a:tc>
                <a:extLst>
                  <a:ext uri="{0D108BD9-81ED-4DB2-BD59-A6C34878D82A}">
                    <a16:rowId xmlns:a16="http://schemas.microsoft.com/office/drawing/2014/main" val="2951192638"/>
                  </a:ext>
                </a:extLst>
              </a:tr>
            </a:tbl>
          </a:graphicData>
        </a:graphic>
      </p:graphicFrame>
    </p:spTree>
    <p:extLst>
      <p:ext uri="{BB962C8B-B14F-4D97-AF65-F5344CB8AC3E}">
        <p14:creationId xmlns:p14="http://schemas.microsoft.com/office/powerpoint/2010/main" val="1412140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3: 13 afsluttende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7</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8" y="1928284"/>
            <a:ext cx="5399087" cy="431681"/>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Uddyb gerne dit svar:</a:t>
            </a:r>
          </a:p>
        </p:txBody>
      </p:sp>
      <p:graphicFrame>
        <p:nvGraphicFramePr>
          <p:cNvPr id="5" name="Tabel 4">
            <a:extLst>
              <a:ext uri="{FF2B5EF4-FFF2-40B4-BE49-F238E27FC236}">
                <a16:creationId xmlns:a16="http://schemas.microsoft.com/office/drawing/2014/main" id="{B17DE764-9A40-3D5C-08A5-214AFD1EBF68}"/>
              </a:ext>
            </a:extLst>
          </p:cNvPr>
          <p:cNvGraphicFramePr>
            <a:graphicFrameLocks noGrp="1"/>
          </p:cNvGraphicFramePr>
          <p:nvPr>
            <p:extLst>
              <p:ext uri="{D42A27DB-BD31-4B8C-83A1-F6EECF244321}">
                <p14:modId xmlns:p14="http://schemas.microsoft.com/office/powerpoint/2010/main" val="3435989604"/>
              </p:ext>
            </p:extLst>
          </p:nvPr>
        </p:nvGraphicFramePr>
        <p:xfrm>
          <a:off x="515938" y="2516156"/>
          <a:ext cx="10685462" cy="1818640"/>
        </p:xfrm>
        <a:graphic>
          <a:graphicData uri="http://schemas.openxmlformats.org/drawingml/2006/table">
            <a:tbl>
              <a:tblPr>
                <a:tableStyleId>{5C22544A-7EE6-4342-B048-85BDC9FD1C3A}</a:tableStyleId>
              </a:tblPr>
              <a:tblGrid>
                <a:gridCol w="10685462">
                  <a:extLst>
                    <a:ext uri="{9D8B030D-6E8A-4147-A177-3AD203B41FA5}">
                      <a16:colId xmlns:a16="http://schemas.microsoft.com/office/drawing/2014/main" val="1563698318"/>
                    </a:ext>
                  </a:extLst>
                </a:gridCol>
              </a:tblGrid>
              <a:tr h="276635">
                <a:tc>
                  <a:txBody>
                    <a:bodyPr/>
                    <a:lstStyle/>
                    <a:p>
                      <a:r>
                        <a:rPr lang="da-DK" sz="1200" dirty="0">
                          <a:effectLst/>
                        </a:rPr>
                        <a:t>Jeg bliver lidt forvirret over termen oplysningsskema, da jeg egentlig bare opfatter det som årsopgørelsen.  Ellers synes jeg det fungerede rigtig </a:t>
                      </a:r>
                      <a:r>
                        <a:rPr lang="da-DK" sz="1200" dirty="0" err="1">
                          <a:effectLst/>
                        </a:rPr>
                        <a:t>rigtig</a:t>
                      </a:r>
                      <a:r>
                        <a:rPr lang="da-DK" sz="1200" dirty="0">
                          <a:effectLst/>
                        </a:rPr>
                        <a:t> godt.</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52502493"/>
                  </a:ext>
                </a:extLst>
              </a:tr>
              <a:tr h="436616">
                <a:tc>
                  <a:txBody>
                    <a:bodyPr/>
                    <a:lstStyle/>
                    <a:p>
                      <a:r>
                        <a:rPr lang="da-DK" sz="1200" dirty="0">
                          <a:effectLst/>
                        </a:rPr>
                        <a:t>Som sagt ryk gerne undgå tre klassiske fejl op imellem de to bokse... som fortalt! Og sæt gerne den blå knap i gul - så kan man helt sikkert se den. Rigtig godt med en video :-) Flot design og tydelig skrift</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4090844413"/>
                  </a:ext>
                </a:extLst>
              </a:tr>
              <a:tr h="436616">
                <a:tc>
                  <a:txBody>
                    <a:bodyPr/>
                    <a:lstStyle/>
                    <a:p>
                      <a:r>
                        <a:rPr lang="da-DK" sz="1200" dirty="0">
                          <a:effectLst/>
                        </a:rPr>
                        <a:t>Nu var det ikke meget tid jeg fik på hjemmesiden, og eftersom det er første gang, så gik der måske lidt for "meget" læsning i den fra mit vedkomne, samtidigt med at jeg måske gik i dybden med nogle af de specifikke ting, som jeg havde tanker omkring.</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3936618672"/>
                  </a:ext>
                </a:extLst>
              </a:tr>
              <a:tr h="436616">
                <a:tc>
                  <a:txBody>
                    <a:bodyPr/>
                    <a:lstStyle/>
                    <a:p>
                      <a:r>
                        <a:rPr lang="da-DK" sz="1200" dirty="0">
                          <a:effectLst/>
                        </a:rPr>
                        <a:t>Måske misforstod jeg opgaven, men jeg klikkede ikke på knappen ved "er du klar" da jeg havde forstået jeg ikke skulle logge på, så jeg klikkede kun rundt på infosiden, derfor mødte jeg ikke noget jeg skulle løse.</a:t>
                      </a:r>
                      <a:endParaRPr lang="da-DK"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516932247"/>
                  </a:ext>
                </a:extLst>
              </a:tr>
            </a:tbl>
          </a:graphicData>
        </a:graphic>
      </p:graphicFrame>
    </p:spTree>
    <p:extLst>
      <p:ext uri="{BB962C8B-B14F-4D97-AF65-F5344CB8AC3E}">
        <p14:creationId xmlns:p14="http://schemas.microsoft.com/office/powerpoint/2010/main" val="2734312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dsholder til indhold 11">
            <a:extLst>
              <a:ext uri="{FF2B5EF4-FFF2-40B4-BE49-F238E27FC236}">
                <a16:creationId xmlns:a16="http://schemas.microsoft.com/office/drawing/2014/main" id="{85E2E9A3-0F14-4035-32DA-2C91C02B085D}"/>
              </a:ext>
            </a:extLst>
          </p:cNvPr>
          <p:cNvSpPr>
            <a:spLocks noGrp="1"/>
          </p:cNvSpPr>
          <p:nvPr>
            <p:ph sz="quarter" idx="13"/>
          </p:nvPr>
        </p:nvSpPr>
        <p:spPr>
          <a:xfrm>
            <a:off x="515939" y="1184221"/>
            <a:ext cx="5399087" cy="587872"/>
          </a:xfrm>
        </p:spPr>
        <p:txBody>
          <a:bodyPr anchor="t" anchorCtr="0">
            <a:normAutofit/>
          </a:bodyPr>
          <a:lstStyle/>
          <a:p>
            <a:pPr>
              <a:lnSpc>
                <a:spcPct val="110000"/>
              </a:lnSpc>
              <a:spcAft>
                <a:spcPts val="1200"/>
              </a:spcAft>
            </a:pPr>
            <a:r>
              <a:rPr lang="da-DK" sz="1800" dirty="0"/>
              <a:t>Opgave 3: 13 afsluttende spørgsmål:</a:t>
            </a:r>
          </a:p>
          <a:p>
            <a:pPr>
              <a:lnSpc>
                <a:spcPct val="110000"/>
              </a:lnSpc>
              <a:spcAft>
                <a:spcPts val="1200"/>
              </a:spcAft>
            </a:pPr>
            <a:endParaRPr lang="da-DK" sz="1800" dirty="0"/>
          </a:p>
          <a:p>
            <a:pPr marL="285750" indent="-285750">
              <a:lnSpc>
                <a:spcPct val="110000"/>
              </a:lnSpc>
              <a:spcAft>
                <a:spcPts val="1200"/>
              </a:spcAft>
              <a:buFont typeface="Arial" panose="020B0604020202020204" pitchFamily="34" charset="0"/>
              <a:buChar char="•"/>
            </a:pPr>
            <a:endParaRPr lang="da-DK" sz="1800" dirty="0"/>
          </a:p>
        </p:txBody>
      </p:sp>
      <p:sp>
        <p:nvSpPr>
          <p:cNvPr id="4" name="Pladsholder til slidenummer 3">
            <a:extLst>
              <a:ext uri="{FF2B5EF4-FFF2-40B4-BE49-F238E27FC236}">
                <a16:creationId xmlns:a16="http://schemas.microsoft.com/office/drawing/2014/main" id="{D59CCA77-F80C-45E0-ACE7-E69250EFEE3A}"/>
              </a:ext>
            </a:extLst>
          </p:cNvPr>
          <p:cNvSpPr>
            <a:spLocks noGrp="1"/>
          </p:cNvSpPr>
          <p:nvPr>
            <p:ph type="sldNum" sz="quarter" idx="16"/>
          </p:nvPr>
        </p:nvSpPr>
        <p:spPr/>
        <p:txBody>
          <a:bodyPr/>
          <a:lstStyle/>
          <a:p>
            <a:fld id="{24C8C45C-947F-4981-8B3F-4F32E973C901}" type="slidenum">
              <a:rPr lang="da-DK" smtClean="0">
                <a:latin typeface="Academy Sans Office" panose="020B0503030000000000" pitchFamily="34" charset="0"/>
              </a:rPr>
              <a:pPr/>
              <a:t>8</a:t>
            </a:fld>
            <a:endParaRPr lang="da-DK" dirty="0">
              <a:latin typeface="Academy Sans Office" panose="020B0503030000000000" pitchFamily="34" charset="0"/>
            </a:endParaRPr>
          </a:p>
        </p:txBody>
      </p:sp>
      <p:sp>
        <p:nvSpPr>
          <p:cNvPr id="11" name="Titel 10">
            <a:extLst>
              <a:ext uri="{FF2B5EF4-FFF2-40B4-BE49-F238E27FC236}">
                <a16:creationId xmlns:a16="http://schemas.microsoft.com/office/drawing/2014/main" id="{C3A3A1C1-EBD6-FA05-A5BC-D16A35063580}"/>
              </a:ext>
            </a:extLst>
          </p:cNvPr>
          <p:cNvSpPr>
            <a:spLocks noGrp="1"/>
          </p:cNvSpPr>
          <p:nvPr>
            <p:ph type="title"/>
          </p:nvPr>
        </p:nvSpPr>
        <p:spPr/>
        <p:txBody>
          <a:bodyPr/>
          <a:lstStyle/>
          <a:p>
            <a:r>
              <a:rPr lang="da-DK" dirty="0"/>
              <a:t>Testen – 3 opgaver</a:t>
            </a:r>
          </a:p>
        </p:txBody>
      </p:sp>
      <p:sp>
        <p:nvSpPr>
          <p:cNvPr id="10" name="Pladsholder til indhold 11">
            <a:extLst>
              <a:ext uri="{FF2B5EF4-FFF2-40B4-BE49-F238E27FC236}">
                <a16:creationId xmlns:a16="http://schemas.microsoft.com/office/drawing/2014/main" id="{C5C9BFF2-8C96-8BCE-56E1-3A85D53A4596}"/>
              </a:ext>
            </a:extLst>
          </p:cNvPr>
          <p:cNvSpPr txBox="1">
            <a:spLocks/>
          </p:cNvSpPr>
          <p:nvPr/>
        </p:nvSpPr>
        <p:spPr>
          <a:xfrm>
            <a:off x="515939" y="1651419"/>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Giver siden dig den nødvendige information til, at du nu ved, hvordan du skal oplyse?</a:t>
            </a:r>
          </a:p>
        </p:txBody>
      </p:sp>
      <p:graphicFrame>
        <p:nvGraphicFramePr>
          <p:cNvPr id="7" name="Tabel 6">
            <a:extLst>
              <a:ext uri="{FF2B5EF4-FFF2-40B4-BE49-F238E27FC236}">
                <a16:creationId xmlns:a16="http://schemas.microsoft.com/office/drawing/2014/main" id="{E6257991-15D9-6D01-5B2A-A4FB3B0DF858}"/>
              </a:ext>
            </a:extLst>
          </p:cNvPr>
          <p:cNvGraphicFramePr>
            <a:graphicFrameLocks noGrp="1"/>
          </p:cNvGraphicFramePr>
          <p:nvPr>
            <p:extLst>
              <p:ext uri="{D42A27DB-BD31-4B8C-83A1-F6EECF244321}">
                <p14:modId xmlns:p14="http://schemas.microsoft.com/office/powerpoint/2010/main" val="2191682409"/>
              </p:ext>
            </p:extLst>
          </p:nvPr>
        </p:nvGraphicFramePr>
        <p:xfrm>
          <a:off x="515938" y="2098035"/>
          <a:ext cx="9217611" cy="1622928"/>
        </p:xfrm>
        <a:graphic>
          <a:graphicData uri="http://schemas.openxmlformats.org/drawingml/2006/table">
            <a:tbl>
              <a:tblPr>
                <a:tableStyleId>{5C22544A-7EE6-4342-B048-85BDC9FD1C3A}</a:tableStyleId>
              </a:tblPr>
              <a:tblGrid>
                <a:gridCol w="6584007">
                  <a:extLst>
                    <a:ext uri="{9D8B030D-6E8A-4147-A177-3AD203B41FA5}">
                      <a16:colId xmlns:a16="http://schemas.microsoft.com/office/drawing/2014/main" val="3757214992"/>
                    </a:ext>
                  </a:extLst>
                </a:gridCol>
                <a:gridCol w="1316802">
                  <a:extLst>
                    <a:ext uri="{9D8B030D-6E8A-4147-A177-3AD203B41FA5}">
                      <a16:colId xmlns:a16="http://schemas.microsoft.com/office/drawing/2014/main" val="2060946908"/>
                    </a:ext>
                  </a:extLst>
                </a:gridCol>
                <a:gridCol w="1316802">
                  <a:extLst>
                    <a:ext uri="{9D8B030D-6E8A-4147-A177-3AD203B41FA5}">
                      <a16:colId xmlns:a16="http://schemas.microsoft.com/office/drawing/2014/main" val="3483476657"/>
                    </a:ext>
                  </a:extLst>
                </a:gridCol>
              </a:tblGrid>
              <a:tr h="405732">
                <a:tc>
                  <a:txBody>
                    <a:bodyPr/>
                    <a:lstStyle/>
                    <a:p>
                      <a:r>
                        <a:rPr lang="da-DK" sz="1400" dirty="0" err="1">
                          <a:effectLst/>
                        </a:rPr>
                        <a:t>Answer</a:t>
                      </a:r>
                      <a:endParaRPr lang="da-DK"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Count</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Percent</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534902782"/>
                  </a:ext>
                </a:extLst>
              </a:tr>
              <a:tr h="405732">
                <a:tc>
                  <a:txBody>
                    <a:bodyPr/>
                    <a:lstStyle/>
                    <a:p>
                      <a:r>
                        <a:rPr lang="da-DK" sz="1400" dirty="0">
                          <a:effectLst/>
                        </a:rPr>
                        <a:t>Ja</a:t>
                      </a:r>
                      <a:endParaRPr lang="da-DK"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solidFill>
                      <a:srgbClr val="E7E7E8"/>
                    </a:solidFill>
                  </a:tcPr>
                </a:tc>
                <a:tc>
                  <a:txBody>
                    <a:bodyPr/>
                    <a:lstStyle/>
                    <a:p>
                      <a:pPr algn="r"/>
                      <a:r>
                        <a:rPr lang="da-DK" sz="1400">
                          <a:effectLst/>
                        </a:rPr>
                        <a:t>1</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25%</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57632136"/>
                  </a:ext>
                </a:extLst>
              </a:tr>
              <a:tr h="405732">
                <a:tc>
                  <a:txBody>
                    <a:bodyPr/>
                    <a:lstStyle/>
                    <a:p>
                      <a:r>
                        <a:rPr lang="da-DK" sz="1400" dirty="0">
                          <a:effectLst/>
                        </a:rPr>
                        <a:t>Ja, men der er for meget</a:t>
                      </a:r>
                      <a:endParaRPr lang="da-DK"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0</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0%</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2289165605"/>
                  </a:ext>
                </a:extLst>
              </a:tr>
              <a:tr h="405732">
                <a:tc>
                  <a:txBody>
                    <a:bodyPr/>
                    <a:lstStyle/>
                    <a:p>
                      <a:r>
                        <a:rPr lang="da-DK" sz="1400" dirty="0">
                          <a:effectLst/>
                        </a:rPr>
                        <a:t>Nej, jeg mangler information</a:t>
                      </a:r>
                      <a:endParaRPr lang="da-DK"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3</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dirty="0">
                          <a:effectLst/>
                        </a:rPr>
                        <a:t>75%</a:t>
                      </a:r>
                      <a:endParaRPr lang="da-DK"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2154051661"/>
                  </a:ext>
                </a:extLst>
              </a:tr>
            </a:tbl>
          </a:graphicData>
        </a:graphic>
      </p:graphicFrame>
      <p:sp>
        <p:nvSpPr>
          <p:cNvPr id="8" name="Pladsholder til indhold 11">
            <a:extLst>
              <a:ext uri="{FF2B5EF4-FFF2-40B4-BE49-F238E27FC236}">
                <a16:creationId xmlns:a16="http://schemas.microsoft.com/office/drawing/2014/main" id="{08AE089F-4F5C-5D9A-772E-929E515C3B72}"/>
              </a:ext>
            </a:extLst>
          </p:cNvPr>
          <p:cNvSpPr txBox="1">
            <a:spLocks/>
          </p:cNvSpPr>
          <p:nvPr/>
        </p:nvSpPr>
        <p:spPr>
          <a:xfrm>
            <a:off x="515939" y="4046905"/>
            <a:ext cx="9674809" cy="742727"/>
          </a:xfrm>
          <a:prstGeom prst="rect">
            <a:avLst/>
          </a:prstGeom>
        </p:spPr>
        <p:txBody>
          <a:bodyPr vert="horz" lIns="0" tIns="0" rIns="0" bIns="0" rtlCol="0" anchor="t" anchorCtr="0">
            <a:normAutofit/>
          </a:bodyPr>
          <a:lstStyle>
            <a:lvl1pPr marL="0" indent="0" algn="l" defTabSz="432000" rtl="0" eaLnBrk="1" latinLnBrk="0" hangingPunct="1">
              <a:lnSpc>
                <a:spcPct val="111000"/>
              </a:lnSpc>
              <a:spcBef>
                <a:spcPts val="0"/>
              </a:spcBef>
              <a:buFont typeface="Arial" panose="020B0604020202020204" pitchFamily="34" charset="0"/>
              <a:buNone/>
              <a:defRPr sz="1500" b="0" i="0" kern="1200" spc="0" baseline="0">
                <a:solidFill>
                  <a:schemeClr val="tx1"/>
                </a:solidFill>
                <a:latin typeface="Academy Sans Office" panose="020B0503030000000000" pitchFamily="34" charset="0"/>
                <a:ea typeface="+mn-ea"/>
                <a:cs typeface="+mn-cs"/>
              </a:defRPr>
            </a:lvl1pPr>
            <a:lvl2pPr marL="217488" indent="-217488" algn="l" defTabSz="914400" rtl="0" eaLnBrk="1" latinLnBrk="0" hangingPunct="1">
              <a:lnSpc>
                <a:spcPct val="111000"/>
              </a:lnSpc>
              <a:spcBef>
                <a:spcPts val="600"/>
              </a:spcBef>
              <a:spcAft>
                <a:spcPts val="0"/>
              </a:spcAft>
              <a:buSzPct val="10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2pPr>
            <a:lvl3pPr marL="432000" indent="-216000" algn="l" defTabSz="914400" rtl="0" eaLnBrk="1" latinLnBrk="0" hangingPunct="1">
              <a:lnSpc>
                <a:spcPct val="111000"/>
              </a:lnSpc>
              <a:spcBef>
                <a:spcPts val="0"/>
              </a:spcBef>
              <a:buFont typeface="Academy Sans Office" panose="020B0503030000000000" pitchFamily="34" charset="0"/>
              <a:buChar char="-"/>
              <a:defRPr sz="1500" b="0" i="0" kern="1200" spc="0" baseline="0">
                <a:solidFill>
                  <a:schemeClr val="tx1"/>
                </a:solidFill>
                <a:latin typeface="Academy Sans Office" panose="020B0503030000000000" pitchFamily="34" charset="0"/>
                <a:ea typeface="+mn-ea"/>
                <a:cs typeface="+mn-cs"/>
              </a:defRPr>
            </a:lvl3pPr>
            <a:lvl4pPr marL="648000" indent="-216000" algn="l" defTabSz="914400" rtl="0" eaLnBrk="1" latinLnBrk="0" hangingPunct="1">
              <a:lnSpc>
                <a:spcPct val="111000"/>
              </a:lnSpc>
              <a:spcBef>
                <a:spcPts val="0"/>
              </a:spcBef>
              <a:buClrTx/>
              <a:buSzPct val="100000"/>
              <a:buFont typeface="Wingdings 2" panose="05020102010507070707" pitchFamily="18" charset="2"/>
              <a:buChar char=""/>
              <a:defRPr sz="1500" b="0" i="0" kern="1200" spc="0" baseline="0">
                <a:solidFill>
                  <a:schemeClr val="tx1"/>
                </a:solidFill>
                <a:latin typeface="Academy Sans Office" panose="020B0503030000000000" pitchFamily="34" charset="0"/>
                <a:ea typeface="+mn-ea"/>
                <a:cs typeface="+mn-cs"/>
              </a:defRPr>
            </a:lvl4pPr>
            <a:lvl5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
              <a:tabLst/>
              <a:defRPr sz="1500" b="0" i="0" kern="1200" spc="0" baseline="0">
                <a:solidFill>
                  <a:schemeClr val="tx1"/>
                </a:solidFill>
                <a:latin typeface="Academy Sans Office" panose="020B0503030000000000" pitchFamily="34" charset="0"/>
                <a:ea typeface="+mn-ea"/>
                <a:cs typeface="+mn-cs"/>
              </a:defRPr>
            </a:lvl5pPr>
            <a:lvl6pPr marL="431800" indent="-431800" algn="l" defTabSz="914400" rtl="0" eaLnBrk="1" latinLnBrk="0" hangingPunct="1">
              <a:lnSpc>
                <a:spcPct val="111000"/>
              </a:lnSpc>
              <a:spcBef>
                <a:spcPts val="600"/>
              </a:spcBef>
              <a:buClr>
                <a:srgbClr val="2E99D9"/>
              </a:buClr>
              <a:buSzPct val="120000"/>
              <a:buFont typeface="Wingdings 2" panose="05020102010507070707" pitchFamily="18" charset="2"/>
              <a:buChar char="Ë"/>
              <a:tabLst/>
              <a:defRPr lang="da-DK" sz="1500" b="0" i="0" kern="1200" spc="0" baseline="0" noProof="0" dirty="0" smtClean="0">
                <a:solidFill>
                  <a:schemeClr val="tx1"/>
                </a:solidFill>
                <a:latin typeface="Academy Sans Office" panose="020B0503030000000000" pitchFamily="34" charset="0"/>
                <a:ea typeface="+mn-ea"/>
                <a:cs typeface="+mn-cs"/>
              </a:defRPr>
            </a:lvl6pPr>
            <a:lvl7pPr marL="431800" indent="-431800" algn="l" defTabSz="914400" rtl="0" eaLnBrk="1" latinLnBrk="0" hangingPunct="1">
              <a:lnSpc>
                <a:spcPct val="111000"/>
              </a:lnSpc>
              <a:spcBef>
                <a:spcPts val="600"/>
              </a:spcBef>
              <a:buClr>
                <a:srgbClr val="2E99D9"/>
              </a:buClr>
              <a:buSzPct val="140000"/>
              <a:buFont typeface="Academy Sans Office Extrabold" panose="020B0903030000000000" pitchFamily="34" charset="0"/>
              <a:buChar char="→"/>
              <a:tabLst/>
              <a:defRPr lang="da-DK" sz="1500" b="0" i="0" kern="1200" spc="0" baseline="0" noProof="0" dirty="0" smtClean="0">
                <a:solidFill>
                  <a:schemeClr val="tx1"/>
                </a:solidFill>
                <a:latin typeface="Academy Sans Office" panose="020B0503030000000000" pitchFamily="34" charset="0"/>
                <a:ea typeface="+mn-ea"/>
                <a:cs typeface="+mn-cs"/>
              </a:defRPr>
            </a:lvl7pPr>
            <a:lvl8pPr marL="0" indent="0" algn="l" defTabSz="914400" rtl="0" eaLnBrk="1" latinLnBrk="0" hangingPunct="1">
              <a:lnSpc>
                <a:spcPct val="86000"/>
              </a:lnSpc>
              <a:spcBef>
                <a:spcPts val="0"/>
              </a:spcBef>
              <a:buFont typeface="Arial" panose="020B0604020202020204" pitchFamily="34" charset="0"/>
              <a:buChar char="​"/>
              <a:tabLst/>
              <a:defRPr lang="en-GB" sz="900" b="0" kern="1200" spc="20" baseline="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Char char="​"/>
              <a:tabLst/>
              <a:defRPr sz="3000" kern="1200" spc="-40" baseline="0">
                <a:solidFill>
                  <a:srgbClr val="2E99D9"/>
                </a:solidFill>
                <a:latin typeface="+mn-lt"/>
                <a:ea typeface="+mn-ea"/>
                <a:cs typeface="+mn-cs"/>
              </a:defRPr>
            </a:lvl9pPr>
          </a:lstStyle>
          <a:p>
            <a:pPr>
              <a:lnSpc>
                <a:spcPct val="110000"/>
              </a:lnSpc>
              <a:spcAft>
                <a:spcPts val="1200"/>
              </a:spcAft>
            </a:pPr>
            <a:r>
              <a:rPr lang="da-DK" sz="1800" dirty="0"/>
              <a:t>Hvis nej: Uddyb gerne, hvilket indhold du manglede på siden?</a:t>
            </a:r>
          </a:p>
        </p:txBody>
      </p:sp>
      <p:graphicFrame>
        <p:nvGraphicFramePr>
          <p:cNvPr id="16" name="Tabel 15">
            <a:extLst>
              <a:ext uri="{FF2B5EF4-FFF2-40B4-BE49-F238E27FC236}">
                <a16:creationId xmlns:a16="http://schemas.microsoft.com/office/drawing/2014/main" id="{E3CEC7A1-A77B-7A6E-1F39-BC7DA80082C7}"/>
              </a:ext>
            </a:extLst>
          </p:cNvPr>
          <p:cNvGraphicFramePr>
            <a:graphicFrameLocks noGrp="1"/>
          </p:cNvGraphicFramePr>
          <p:nvPr>
            <p:extLst>
              <p:ext uri="{D42A27DB-BD31-4B8C-83A1-F6EECF244321}">
                <p14:modId xmlns:p14="http://schemas.microsoft.com/office/powerpoint/2010/main" val="2166125441"/>
              </p:ext>
            </p:extLst>
          </p:nvPr>
        </p:nvGraphicFramePr>
        <p:xfrm>
          <a:off x="515938" y="4449162"/>
          <a:ext cx="9217609" cy="1849120"/>
        </p:xfrm>
        <a:graphic>
          <a:graphicData uri="http://schemas.openxmlformats.org/drawingml/2006/table">
            <a:tbl>
              <a:tblPr>
                <a:tableStyleId>{5C22544A-7EE6-4342-B048-85BDC9FD1C3A}</a:tableStyleId>
              </a:tblPr>
              <a:tblGrid>
                <a:gridCol w="6584007">
                  <a:extLst>
                    <a:ext uri="{9D8B030D-6E8A-4147-A177-3AD203B41FA5}">
                      <a16:colId xmlns:a16="http://schemas.microsoft.com/office/drawing/2014/main" val="2027909923"/>
                    </a:ext>
                  </a:extLst>
                </a:gridCol>
                <a:gridCol w="1316801">
                  <a:extLst>
                    <a:ext uri="{9D8B030D-6E8A-4147-A177-3AD203B41FA5}">
                      <a16:colId xmlns:a16="http://schemas.microsoft.com/office/drawing/2014/main" val="703373503"/>
                    </a:ext>
                  </a:extLst>
                </a:gridCol>
                <a:gridCol w="1316801">
                  <a:extLst>
                    <a:ext uri="{9D8B030D-6E8A-4147-A177-3AD203B41FA5}">
                      <a16:colId xmlns:a16="http://schemas.microsoft.com/office/drawing/2014/main" val="2238328430"/>
                    </a:ext>
                  </a:extLst>
                </a:gridCol>
              </a:tblGrid>
              <a:tr h="264567">
                <a:tc>
                  <a:txBody>
                    <a:bodyPr/>
                    <a:lstStyle/>
                    <a:p>
                      <a:r>
                        <a:rPr lang="da-DK" sz="1400" dirty="0" err="1">
                          <a:effectLst/>
                        </a:rPr>
                        <a:t>Answer</a:t>
                      </a:r>
                      <a:endParaRPr lang="da-DK"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Count</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Percent</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81349095"/>
                  </a:ext>
                </a:extLst>
              </a:tr>
              <a:tr h="417570">
                <a:tc>
                  <a:txBody>
                    <a:bodyPr/>
                    <a:lstStyle/>
                    <a:p>
                      <a:r>
                        <a:rPr lang="da-DK" sz="1400" dirty="0">
                          <a:effectLst/>
                        </a:rPr>
                        <a:t>Mangler info... måske lidt uddybende med de tre step? Er det virkelig tre step der skal til. Måske det kan indføjes husk lige at undgå de tre klassiske fejl!  Blot et ønske fra en kreativ tænkende ikke regnskabsorienteret type.</a:t>
                      </a:r>
                      <a:endParaRPr lang="da-DK"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1</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33%</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1190439924"/>
                  </a:ext>
                </a:extLst>
              </a:tr>
              <a:tr h="264567">
                <a:tc>
                  <a:txBody>
                    <a:bodyPr/>
                    <a:lstStyle/>
                    <a:p>
                      <a:r>
                        <a:rPr lang="da-DK" sz="1400" dirty="0">
                          <a:effectLst/>
                        </a:rPr>
                        <a:t>Jeg mangler blot at læse informationen.</a:t>
                      </a:r>
                      <a:endParaRPr lang="da-DK"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1</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33%</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2316675211"/>
                  </a:ext>
                </a:extLst>
              </a:tr>
              <a:tr h="264567">
                <a:tc>
                  <a:txBody>
                    <a:bodyPr/>
                    <a:lstStyle/>
                    <a:p>
                      <a:r>
                        <a:rPr lang="da-DK" sz="1400">
                          <a:effectLst/>
                        </a:rPr>
                        <a:t>Igen måske har jeg misforstået opgaven, for forsiden rummer (ud over videoen) ikke info om hvordan jeg oplyser.</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a:effectLst/>
                        </a:rPr>
                        <a:t>1</a:t>
                      </a:r>
                      <a:endParaRPr lang="da-DK"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tc>
                  <a:txBody>
                    <a:bodyPr/>
                    <a:lstStyle/>
                    <a:p>
                      <a:pPr algn="r"/>
                      <a:r>
                        <a:rPr lang="da-DK" sz="1400" dirty="0">
                          <a:effectLst/>
                        </a:rPr>
                        <a:t>33%</a:t>
                      </a:r>
                      <a:endParaRPr lang="da-DK"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44450" marB="44450"/>
                </a:tc>
                <a:extLst>
                  <a:ext uri="{0D108BD9-81ED-4DB2-BD59-A6C34878D82A}">
                    <a16:rowId xmlns:a16="http://schemas.microsoft.com/office/drawing/2014/main" val="3615004547"/>
                  </a:ext>
                </a:extLst>
              </a:tr>
            </a:tbl>
          </a:graphicData>
        </a:graphic>
      </p:graphicFrame>
    </p:spTree>
    <p:extLst>
      <p:ext uri="{BB962C8B-B14F-4D97-AF65-F5344CB8AC3E}">
        <p14:creationId xmlns:p14="http://schemas.microsoft.com/office/powerpoint/2010/main" val="2992544608"/>
      </p:ext>
    </p:extLst>
  </p:cSld>
  <p:clrMapOvr>
    <a:masterClrMapping/>
  </p:clrMapOvr>
</p:sld>
</file>

<file path=ppt/theme/theme1.xml><?xml version="1.0" encoding="utf-8"?>
<a:theme xmlns:a="http://schemas.openxmlformats.org/drawingml/2006/main" name="Layouts">
  <a:themeElements>
    <a:clrScheme name="SKTST">
      <a:dk1>
        <a:srgbClr val="14143C"/>
      </a:dk1>
      <a:lt1>
        <a:sysClr val="window" lastClr="FFFFFF"/>
      </a:lt1>
      <a:dk2>
        <a:srgbClr val="D1C5C3"/>
      </a:dk2>
      <a:lt2>
        <a:srgbClr val="E8E2E2"/>
      </a:lt2>
      <a:accent1>
        <a:srgbClr val="14143C"/>
      </a:accent1>
      <a:accent2>
        <a:srgbClr val="72728A"/>
      </a:accent2>
      <a:accent3>
        <a:srgbClr val="B8B8C4"/>
      </a:accent3>
      <a:accent4>
        <a:srgbClr val="2E99D9"/>
      </a:accent4>
      <a:accent5>
        <a:srgbClr val="82C2E8"/>
      </a:accent5>
      <a:accent6>
        <a:srgbClr val="AECBDA"/>
      </a:accent6>
      <a:hlink>
        <a:srgbClr val="14143C"/>
      </a:hlink>
      <a:folHlink>
        <a:srgbClr val="14143C"/>
      </a:folHlink>
    </a:clrScheme>
    <a:fontScheme name="Skattestyrelsen">
      <a:majorFont>
        <a:latin typeface="Academy Sans Office Black"/>
        <a:ea typeface=""/>
        <a:cs typeface=""/>
      </a:majorFont>
      <a:minorFont>
        <a:latin typeface="Academy Sans Offi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rtlCol="0" anchor="ctr"/>
      <a:lstStyle>
        <a:defPPr algn="ctr">
          <a:lnSpc>
            <a:spcPct val="111000"/>
          </a:lnSpc>
          <a:defRPr sz="1500" noProof="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lnSpc>
            <a:spcPct val="111000"/>
          </a:lnSpc>
          <a:defRPr sz="1500" dirty="0" err="1"/>
        </a:defPPr>
      </a:lstStyle>
    </a:txDef>
  </a:objectDefaults>
  <a:extraClrSchemeLst/>
  <a:custClrLst>
    <a:custClr name="Color has no name">
      <a:srgbClr val="14143C"/>
    </a:custClr>
    <a:custClr name="Color has no name">
      <a:srgbClr val="D1C5C3"/>
    </a:custClr>
    <a:custClr name="Color has no name">
      <a:srgbClr val="AECBDA"/>
    </a:custClr>
    <a:custClr name="Color has no name">
      <a:srgbClr val="2E99D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72728A"/>
    </a:custClr>
    <a:custClr name="Color has no name">
      <a:srgbClr val="E8E2E1"/>
    </a:custClr>
    <a:custClr name="Color has no name">
      <a:srgbClr val="CEE0E9"/>
    </a:custClr>
    <a:custClr name="Color has no name">
      <a:srgbClr val="82C2E8"/>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B8B8C4"/>
    </a:custClr>
    <a:custClr name="Color has no name">
      <a:srgbClr val="FFFFFF"/>
    </a:custClr>
    <a:custClr name="Color has no name">
      <a:srgbClr val="E7EFF4"/>
    </a:custClr>
    <a:custClr name="Color has no name">
      <a:srgbClr val="C0E0F4"/>
    </a:custClr>
  </a:custClrLst>
  <a:extLst>
    <a:ext uri="{05A4C25C-085E-4340-85A3-A5531E510DB2}">
      <thm15:themeFamily xmlns:thm15="http://schemas.microsoft.com/office/thememl/2012/main" name="SKTST PowerPoint Skabelon_2023" id="{01FBFC0F-404B-4482-9611-EB9AC709ED92}" vid="{DAF8CAE6-54A7-4F0E-BD86-675034C0D7B4}"/>
    </a:ext>
  </a:extLst>
</a:theme>
</file>

<file path=ppt/theme/theme2.xml><?xml version="1.0" encoding="utf-8"?>
<a:theme xmlns:a="http://schemas.openxmlformats.org/drawingml/2006/main" name="Layouts uden firkant">
  <a:themeElements>
    <a:clrScheme name="Skattestyrelsen">
      <a:dk1>
        <a:srgbClr val="14143C"/>
      </a:dk1>
      <a:lt1>
        <a:srgbClr val="FFFFFF"/>
      </a:lt1>
      <a:dk2>
        <a:srgbClr val="D1C5C3"/>
      </a:dk2>
      <a:lt2>
        <a:srgbClr val="E8E2E1"/>
      </a:lt2>
      <a:accent1>
        <a:srgbClr val="14143C"/>
      </a:accent1>
      <a:accent2>
        <a:srgbClr val="72728A"/>
      </a:accent2>
      <a:accent3>
        <a:srgbClr val="B8B8C4"/>
      </a:accent3>
      <a:accent4>
        <a:srgbClr val="2E99D9"/>
      </a:accent4>
      <a:accent5>
        <a:srgbClr val="82C2E8"/>
      </a:accent5>
      <a:accent6>
        <a:srgbClr val="C0E0F4"/>
      </a:accent6>
      <a:hlink>
        <a:srgbClr val="14143C"/>
      </a:hlink>
      <a:folHlink>
        <a:srgbClr val="14143C"/>
      </a:folHlink>
    </a:clrScheme>
    <a:fontScheme name="Skattestyrelsen">
      <a:majorFont>
        <a:latin typeface="Academy Sans Office Black"/>
        <a:ea typeface=""/>
        <a:cs typeface=""/>
      </a:majorFont>
      <a:minorFont>
        <a:latin typeface="Academy Sans Offi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rtlCol="0" anchor="ctr"/>
      <a:lstStyle>
        <a:defPPr algn="ctr">
          <a:lnSpc>
            <a:spcPct val="111000"/>
          </a:lnSpc>
          <a:defRPr sz="1500" noProof="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lnSpc>
            <a:spcPct val="111000"/>
          </a:lnSpc>
          <a:defRPr sz="1500" dirty="0" err="1"/>
        </a:defPPr>
      </a:lstStyle>
    </a:txDef>
  </a:objectDefaults>
  <a:extraClrSchemeLst/>
  <a:custClrLst>
    <a:custClr name="Color has no name">
      <a:srgbClr val="14143C"/>
    </a:custClr>
    <a:custClr name="Color has no name">
      <a:srgbClr val="D1C5C3"/>
    </a:custClr>
    <a:custClr name="Color has no name">
      <a:srgbClr val="AECBDA"/>
    </a:custClr>
    <a:custClr name="Color has no name">
      <a:srgbClr val="2E99D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72728A"/>
    </a:custClr>
    <a:custClr name="Color has no name">
      <a:srgbClr val="E8E2E1"/>
    </a:custClr>
    <a:custClr name="Color has no name">
      <a:srgbClr val="CEE0E9"/>
    </a:custClr>
    <a:custClr name="Color has no name">
      <a:srgbClr val="82C2E8"/>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B8B8C4"/>
    </a:custClr>
    <a:custClr name="Color has no name">
      <a:srgbClr val="FFFFFF"/>
    </a:custClr>
    <a:custClr name="Color has no name">
      <a:srgbClr val="E7EFF4"/>
    </a:custClr>
    <a:custClr name="Color has no name">
      <a:srgbClr val="C0E0F4"/>
    </a:custClr>
  </a:custClrLst>
  <a:extLst>
    <a:ext uri="{05A4C25C-085E-4340-85A3-A5531E510DB2}">
      <thm15:themeFamily xmlns:thm15="http://schemas.microsoft.com/office/thememl/2012/main" name="SKTST PowerPoint Skabelon_2023" id="{01FBFC0F-404B-4482-9611-EB9AC709ED92}" vid="{48D13B92-6082-49E6-8941-EE94A79ACC2D}"/>
    </a:ext>
  </a:extLst>
</a:theme>
</file>

<file path=ppt/theme/theme3.xml><?xml version="1.0" encoding="utf-8"?>
<a:theme xmlns:a="http://schemas.openxmlformats.org/drawingml/2006/main" name="Office-tema">
  <a:themeElements>
    <a:clrScheme name="Kont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Color has no name">
      <a:srgbClr val="14143C"/>
    </a:custClr>
    <a:custClr name="Color has no name">
      <a:srgbClr val="D1C5C3"/>
    </a:custClr>
    <a:custClr name="Color has no name">
      <a:srgbClr val="AECBDA"/>
    </a:custClr>
    <a:custClr name="Color has no name">
      <a:srgbClr val="2E99D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72728A"/>
    </a:custClr>
    <a:custClr name="Color has no name">
      <a:srgbClr val="E8E2E1"/>
    </a:custClr>
    <a:custClr name="Color has no name">
      <a:srgbClr val="CEE0E9"/>
    </a:custClr>
    <a:custClr name="Color has no name">
      <a:srgbClr val="82C2E8"/>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B8B8C4"/>
    </a:custClr>
    <a:custClr name="Color has no name">
      <a:srgbClr val="FFFFFF"/>
    </a:custClr>
    <a:custClr name="Color has no name">
      <a:srgbClr val="E7EFF4"/>
    </a:custClr>
    <a:custClr name="Color has no name">
      <a:srgbClr val="C0E0F4"/>
    </a:custClr>
  </a:custClr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Color has no name">
      <a:srgbClr val="14143C"/>
    </a:custClr>
    <a:custClr name="Color has no name">
      <a:srgbClr val="D1C5C3"/>
    </a:custClr>
    <a:custClr name="Color has no name">
      <a:srgbClr val="AECBDA"/>
    </a:custClr>
    <a:custClr name="Color has no name">
      <a:srgbClr val="2E99D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72728A"/>
    </a:custClr>
    <a:custClr name="Color has no name">
      <a:srgbClr val="E8E2E1"/>
    </a:custClr>
    <a:custClr name="Color has no name">
      <a:srgbClr val="CEE0E9"/>
    </a:custClr>
    <a:custClr name="Color has no name">
      <a:srgbClr val="82C2E8"/>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B8B8C4"/>
    </a:custClr>
    <a:custClr name="Color has no name">
      <a:srgbClr val="FFFFFF"/>
    </a:custClr>
    <a:custClr name="Color has no name">
      <a:srgbClr val="E7EFF4"/>
    </a:custClr>
    <a:custClr name="Color has no name">
      <a:srgbClr val="C0E0F4"/>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5574FE62E4F38F40BB8ED7F2F5E41BD7" ma:contentTypeVersion="18" ma:contentTypeDescription="Opret et nyt dokument." ma:contentTypeScope="" ma:versionID="a7287c09b0029105031e6c8bb53beab5">
  <xsd:schema xmlns:xsd="http://www.w3.org/2001/XMLSchema" xmlns:xs="http://www.w3.org/2001/XMLSchema" xmlns:p="http://schemas.microsoft.com/office/2006/metadata/properties" xmlns:ns2="b0542399-2606-487d-9e42-01065722caaf" xmlns:ns3="1cf36f8b-9bcc-43ac-833e-4e9d074bfc4e" targetNamespace="http://schemas.microsoft.com/office/2006/metadata/properties" ma:root="true" ma:fieldsID="11238944ac16ee50ce2a2d5e8319ca2a" ns2:_="" ns3:_="">
    <xsd:import namespace="b0542399-2606-487d-9e42-01065722caaf"/>
    <xsd:import namespace="1cf36f8b-9bcc-43ac-833e-4e9d074bfc4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542399-2606-487d-9e42-01065722ca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Billedmærker" ma:readOnly="false" ma:fieldId="{5cf76f15-5ced-4ddc-b409-7134ff3c332f}" ma:taxonomyMulti="true" ma:sspId="77cd6466-0c3f-4dec-b109-a6ea28fc2e6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cf36f8b-9bcc-43ac-833e-4e9d074bfc4e" elementFormDefault="qualified">
    <xsd:import namespace="http://schemas.microsoft.com/office/2006/documentManagement/types"/>
    <xsd:import namespace="http://schemas.microsoft.com/office/infopath/2007/PartnerControls"/>
    <xsd:element name="SharedWithUsers" ma:index="16"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t med detaljer" ma:internalName="SharedWithDetails" ma:readOnly="true">
      <xsd:simpleType>
        <xsd:restriction base="dms:Note">
          <xsd:maxLength value="255"/>
        </xsd:restriction>
      </xsd:simpleType>
    </xsd:element>
    <xsd:element name="TaxCatchAll" ma:index="22" nillable="true" ma:displayName="Taxonomy Catch All Column" ma:hidden="true" ma:list="{f27422a7-e85e-4f53-b90f-3c83cbd8a0bc}" ma:internalName="TaxCatchAll" ma:showField="CatchAllData" ma:web="1cf36f8b-9bcc-43ac-833e-4e9d074bfc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cf36f8b-9bcc-43ac-833e-4e9d074bfc4e" xsi:nil="true"/>
    <lcf76f155ced4ddcb4097134ff3c332f xmlns="b0542399-2606-487d-9e42-01065722caa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832D29-D3A0-4310-9D3B-E17308D09CF5}"/>
</file>

<file path=customXml/itemProps2.xml><?xml version="1.0" encoding="utf-8"?>
<ds:datastoreItem xmlns:ds="http://schemas.openxmlformats.org/officeDocument/2006/customXml" ds:itemID="{C53F0A96-0EA6-4387-A6A3-5DCE190226EE}">
  <ds:schemaRefs>
    <ds:schemaRef ds:uri="http://purl.org/dc/terms/"/>
    <ds:schemaRef ds:uri="486a8548-53c0-4626-8d9d-03c89a8c204f"/>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http://schemas.microsoft.com/office/2006/metadata/properties"/>
    <ds:schemaRef ds:uri="b1ab7551-adf0-4f6c-bb29-79740a0c1ca7"/>
    <ds:schemaRef ds:uri="http://www.w3.org/XML/1998/namespace"/>
    <ds:schemaRef ds:uri="http://purl.org/dc/dcmitype/"/>
  </ds:schemaRefs>
</ds:datastoreItem>
</file>

<file path=customXml/itemProps3.xml><?xml version="1.0" encoding="utf-8"?>
<ds:datastoreItem xmlns:ds="http://schemas.openxmlformats.org/officeDocument/2006/customXml" ds:itemID="{51037A36-33CA-46C7-BD88-283899F13FAB}">
  <ds:schemaRefs>
    <ds:schemaRef ds:uri="http://schemas.microsoft.com/sharepoint/v3/contenttype/forms"/>
  </ds:schemaRefs>
</ds:datastoreItem>
</file>

<file path=docMetadata/LabelInfo.xml><?xml version="1.0" encoding="utf-8"?>
<clbl:labelList xmlns:clbl="http://schemas.microsoft.com/office/2020/mipLabelMetadata">
  <clbl:label id="{2e93f0ed-ff36-46d4-9ce6-e0d902050cf5}" enabled="0" method="" siteId="{2e93f0ed-ff36-46d4-9ce6-e0d902050cf5}" removed="1"/>
</clbl:labelList>
</file>

<file path=docProps/app.xml><?xml version="1.0" encoding="utf-8"?>
<Properties xmlns="http://schemas.openxmlformats.org/officeDocument/2006/extended-properties" xmlns:vt="http://schemas.openxmlformats.org/officeDocument/2006/docPropsVTypes">
  <Template>SKTST PowerPoint Skabelon_2023</Template>
  <TotalTime>282</TotalTime>
  <Words>1469</Words>
  <Application>Microsoft Office PowerPoint</Application>
  <PresentationFormat>Widescreen</PresentationFormat>
  <Paragraphs>404</Paragraphs>
  <Slides>15</Slides>
  <Notes>0</Notes>
  <HiddenSlides>0</HiddenSlides>
  <MMClips>0</MMClips>
  <ScaleCrop>false</ScaleCrop>
  <HeadingPairs>
    <vt:vector size="6" baseType="variant">
      <vt:variant>
        <vt:lpstr>Benyttede skrifttyper</vt:lpstr>
      </vt:variant>
      <vt:variant>
        <vt:i4>6</vt:i4>
      </vt:variant>
      <vt:variant>
        <vt:lpstr>Tema</vt:lpstr>
      </vt:variant>
      <vt:variant>
        <vt:i4>2</vt:i4>
      </vt:variant>
      <vt:variant>
        <vt:lpstr>Slidetitler</vt:lpstr>
      </vt:variant>
      <vt:variant>
        <vt:i4>15</vt:i4>
      </vt:variant>
    </vt:vector>
  </HeadingPairs>
  <TitlesOfParts>
    <vt:vector size="23" baseType="lpstr">
      <vt:lpstr>Academy Sans Office</vt:lpstr>
      <vt:lpstr>Academy Sans Office Black</vt:lpstr>
      <vt:lpstr>Academy Sans Office Extrabold</vt:lpstr>
      <vt:lpstr>Academy Sans Office Light</vt:lpstr>
      <vt:lpstr>Arial</vt:lpstr>
      <vt:lpstr>Wingdings 2</vt:lpstr>
      <vt:lpstr>Layouts</vt:lpstr>
      <vt:lpstr>Layouts uden firkant</vt:lpstr>
      <vt:lpstr>Indsigter fra brugertest af skat.dk/oplysnu</vt:lpstr>
      <vt:lpstr>Testpersoner</vt:lpstr>
      <vt:lpstr>Testen – 3 opgaver</vt:lpstr>
      <vt:lpstr>Testen – 3 opgaver</vt:lpstr>
      <vt:lpstr>Testen – 3 opgaver</vt:lpstr>
      <vt:lpstr>Testen – 3 opgaver</vt:lpstr>
      <vt:lpstr>Testen – 3 opgaver</vt:lpstr>
      <vt:lpstr>Testen – 3 opgaver</vt:lpstr>
      <vt:lpstr>Testen – 3 opgaver</vt:lpstr>
      <vt:lpstr>Testen – 3 opgaver</vt:lpstr>
      <vt:lpstr>Testen – 3 opgaver</vt:lpstr>
      <vt:lpstr>Testen – 3 opgaver</vt:lpstr>
      <vt:lpstr>Testen – 3 opgaver</vt:lpstr>
      <vt:lpstr>Testen – 3 opgaver</vt:lpstr>
      <vt:lpstr>Opsummering/diskussion</vt:lpstr>
    </vt:vector>
  </TitlesOfParts>
  <Manager/>
  <Company>Skatteministeriet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og biblioteker</dc:title>
  <dc:subject/>
  <dc:creator>Caroline Bøgvad Mølhave</dc:creator>
  <cp:keywords/>
  <dc:description/>
  <cp:lastModifiedBy>Caroline Bøgvad Mølhave</cp:lastModifiedBy>
  <cp:revision>34</cp:revision>
  <dcterms:created xsi:type="dcterms:W3CDTF">2023-03-23T09:42:37Z</dcterms:created>
  <dcterms:modified xsi:type="dcterms:W3CDTF">2023-10-10T10:46:15Z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0x0101005574FE62E4F38F40BB8ED7F2F5E41BD7</vt:lpwstr>
  </property>
</Properties>
</file>